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61" r:id="rId9"/>
    <p:sldId id="262" r:id="rId10"/>
    <p:sldId id="278" r:id="rId11"/>
    <p:sldId id="274" r:id="rId12"/>
    <p:sldId id="279" r:id="rId13"/>
    <p:sldId id="275" r:id="rId14"/>
    <p:sldId id="276" r:id="rId15"/>
    <p:sldId id="280" r:id="rId16"/>
    <p:sldId id="281" r:id="rId17"/>
    <p:sldId id="282" r:id="rId18"/>
    <p:sldId id="283" r:id="rId19"/>
    <p:sldId id="301" r:id="rId20"/>
    <p:sldId id="30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2" r:id="rId46"/>
    <p:sldId id="313" r:id="rId47"/>
    <p:sldId id="314" r:id="rId48"/>
    <p:sldId id="315" r:id="rId49"/>
    <p:sldId id="316" r:id="rId50"/>
    <p:sldId id="311" r:id="rId51"/>
    <p:sldId id="317" r:id="rId52"/>
    <p:sldId id="318" r:id="rId53"/>
    <p:sldId id="319" r:id="rId54"/>
    <p:sldId id="320" r:id="rId55"/>
    <p:sldId id="264" r:id="rId56"/>
    <p:sldId id="321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8017-2D38-4FBD-86F7-1EEFBAD9785B}" type="datetimeFigureOut">
              <a:rPr lang="pt-BR" smtClean="0"/>
              <a:pPr/>
              <a:t>31/03/2015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EF1B-BC81-4378-A4E2-DA8F319B30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estudo - EUA na profecia\imagesU6BO4R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9"/>
            <a:ext cx="7572428" cy="39290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42844" y="0"/>
            <a:ext cx="881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latin typeface="Arial Black" pitchFamily="34" charset="0"/>
              </a:rPr>
              <a:t>OS ESTADOS UNIDOS</a:t>
            </a:r>
          </a:p>
          <a:p>
            <a:pPr algn="ctr"/>
            <a:r>
              <a:rPr lang="pt-BR" sz="5400" dirty="0" smtClean="0">
                <a:solidFill>
                  <a:schemeClr val="bg1"/>
                </a:solidFill>
                <a:latin typeface="Arial Black" pitchFamily="34" charset="0"/>
              </a:rPr>
              <a:t>NA PROFECIA BÍBLICA</a:t>
            </a:r>
            <a:endParaRPr lang="pt-BR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abuso_po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/>
          <a:stretch/>
        </p:blipFill>
        <p:spPr bwMode="auto">
          <a:xfrm>
            <a:off x="0" y="0"/>
            <a:ext cx="9130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A América vai se tornar um poder perseguidor.</a:t>
            </a:r>
            <a:endParaRPr lang="pt-B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estudo - EUA na profecia\be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572164" cy="35004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57158" y="357166"/>
            <a:ext cx="8062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“faz  que  a  terra e os que nela habitam adorem a primeira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besta,  cuja chaga mortal fora curada”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(Apocalipse 13:12).  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 Unidos  vão  liderar  as  nações do mundo forçando 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adoração   e   a  fidelidade  ao  Anticristo  Papal.   A  questão é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a adoração.  Quem é que você vai adorar e obedecer?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que vai ser à Deus, Seu Criador, ou ao Anticristo?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7348" name="Picture 4" descr="D:\MARKBST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24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EUA vão liderar as nações do mundo forçando  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adoração e a fidelidade ao Anticristo papal.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- EUA na profecia\imagesw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86322"/>
            <a:ext cx="2619375" cy="174307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5720" y="214290"/>
            <a:ext cx="8612229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“dizendo  aos  que  habitam na terra que fizessem uma imagem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     besta      que     recebera     a    ferida    da    espada    e    vivia”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(Apocalipse  13:14).    Os  EUA  farão  uma  imagem  da  besta pela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 da legislação religiosa.  Ele aprovará leis exigindo adoração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forçando as pessoas à obedecê-las ou encararem a morte.  Esta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 é  uma  cópia ou imagem da associação entre Igreja-Estado,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 o   papado   utilizou  no  auge  de seu poder durante a Idade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Média,  quando  milhares  foram  mortos  por  sua  fé.  A América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combinará  o  governo  civil  e  o  protestantismo  apóstata eu um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“casamento” que irá apoiar o papado.  Irá então influenciar todas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 nações  do  mundo a seguirem seu exemplo.  Assim, o papado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ganhará apoio em todo o mundo.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Machado\Meus documentos\Minhas imagens\figuras e fotos para ilustrar estudo em PPT\Apostasia generalizda na IASD\estudo - Abominação desoladora na IASD\ecumenismoklm,kl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14884"/>
            <a:ext cx="4262434" cy="178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Documents and Settings\Machado\Meus documentos\Minhas imagens\figuras e fotos para ilustrar estudo em PPT\Apostasia generalizda na IASD\estudo - Abominação desoladora na IASD\pope-bb_bea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142852"/>
            <a:ext cx="999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América  combinará  o  governo  civil  e  o </a:t>
            </a:r>
          </a:p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protestantismo apóstata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 um “casamento”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(Ecumenismo) que ira apoiar o papado.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E:\estudo - campos de concentração\65379_433282963392218_6853795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2857520" cy="400050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285728"/>
            <a:ext cx="8379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“fizesse  que  fossem  mortos  todos  os  que não adorassem a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da besta”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(Apocalipse 13:15).  Os EUA, como líder desse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  internacional,  voltará  a  influenciar  as  nações  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 para imporem uma sentença de morte universal a todos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 se recusarem a adorar a besta ou sua imagem.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6357958"/>
            <a:ext cx="437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FEMA encomendou 30 mil guilhotinas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aixões da FEMA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2428892" cy="34290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714876" y="578645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FEMA comprou 5 milhões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de caixões de plásticos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E:\estudo - campos de concentração\f73dbb536f9a[5]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142852"/>
            <a:ext cx="879510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América  influenciará  as nações do mundo para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imporem uma sentença de morte universal a todos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que  se  recusarem  a  adorar  a besta ou a sua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imagem.</a:t>
            </a: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Campo de concentração da FEMA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4282" y="285728"/>
            <a:ext cx="844372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SOBRE  QUE QUESTÕES ESPECÍFICAS SERÁ FORÇADO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UTILIZAR A CONDENAÇÃO À MORTE?</a:t>
            </a:r>
          </a:p>
          <a:p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“Foi-lhe  concedido também  dar fôlego à imagem da besta, para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a  imagem  da  besta  falasse,  e  fizesse que fossem mortos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 os  que  não  adorassem  a  imagem  da besta.  E fez que 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todos, pequenos e grandes, ricos e pobres, livres e escravos, lhes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fosse   posto   um  sinal  na  mão  direita,  ou  na fronte, para que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 pudesse comprar ou vender, senão aquele que tivesse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sinal, ou o nome da besta, ou o número do seu nome.”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Apocalipse 13:15-17.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7158" y="4929198"/>
            <a:ext cx="8636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ponto final da disputa será adorar e obedecer a besta e receber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sua   marca   –   o   domingo   como   dia  santo  –  versus  adorar e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obedecer  a  Deus  e  receber  a  Sua marca – Seu santo Sábado do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Sétimo Dia.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MICROCHIP\Sbado_ou_Domingo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1530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Machado\Meus documentos\Minhas imagens\figuras e fotos para ilustrar estudo em PPT\estudo sobre lei dominical 1\seal7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810000" cy="2085975"/>
          </a:xfrm>
          <a:prstGeom prst="rect">
            <a:avLst/>
          </a:prstGeom>
          <a:noFill/>
        </p:spPr>
      </p:pic>
      <p:pic>
        <p:nvPicPr>
          <p:cNvPr id="2051" name="Picture 3" descr="E:\estudo - EUA na profecia\imagesTJO93R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143125" cy="214312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5720" y="500042"/>
            <a:ext cx="50606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   do  dia  do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santificar.”  Êxodo 20:08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   santificai    os    meus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servirão   de   sinal  entre  mim  e vós,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que saibais que eu sou o Senhor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vosso Deus.”  Ezequiel 20:20 e 12.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  Igreja   mudou   o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 para o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  todo  o mundo se curva 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  no  mesmo  dia  em obediência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passiva    aos    mandatos    da    Igreja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Católica.”    –  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Hartford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fevereiro de 1884.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C:\Documents and Settings\Machado\Meus documentos\marca-da-besta-marca-do-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858180" cy="2214578"/>
          </a:xfrm>
          <a:prstGeom prst="rect">
            <a:avLst/>
          </a:prstGeom>
          <a:noFill/>
        </p:spPr>
      </p:pic>
      <p:pic>
        <p:nvPicPr>
          <p:cNvPr id="4" name="Picture 3" descr="E:\MICROCHIP\guarda-do-domingo-joao-paulo-seg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5722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estudo - EUA na profecia\imagesUWNIRU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424252" cy="303372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57158" y="428604"/>
            <a:ext cx="84059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DUAS  POTÊNCIAS MUNDIAIS ESTÃO SIMBOLIZADAS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 APOCALIPSE  CAPÍTULO  13.  QUAL É A PRIMEIRA?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A besta de sete cabeças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13:01-10) não é outro senão 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papado  romano.    Lembre-se  que  animais  em profecia bíblica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simbolizam nações ou potências mundiais (Daniel 7:17, 23).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estudo - EUA na profecia\untitledfgbnmmm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288607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ICROCHIP\nova-ordem-mundial-e-marca-da-besta-deline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2050" name="Picture 2" descr="E:\MICROCHIP\guarda-do-domingo-catecismo-catolic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596" y="571480"/>
            <a:ext cx="793775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PODE   UM  GOVERNO  REALMENTE  CONTROLAR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COMPRA E VENDA?</a:t>
            </a:r>
          </a:p>
          <a:p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faz que a todos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pequenos e grandes, ricos e pobres, livres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servos, lhes seja posto um sinal na sua mão direita, ou nas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  testas,   para  que  ninguém  possa comprar ou vender,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senão  aquele  que  tiver  o  sinal,  ou  o nome da besta, ou 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do seu nome.”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13:16 – 17.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428604"/>
            <a:ext cx="85011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Durante  a Segunda Guerra Mundial, a compra era controlada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  certos   itens   (como   o   açúcar,   pneus   e   combustível),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exigindo  carimbos de racionamento.  Sem carimbos, o dinheiro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  valia   nada.    Nesta   época  altamente informatizada, um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 baseado em seu número de Segurança Social pode ser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facilmente  configurado.   A menos que você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concorde  em  cooperar  com  a  coalizão em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  o   mundo,   o   seu   número,   quando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analisado  antes  de  uma  compra, pode lhe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mostrar    como    desqualificado.    Nós   não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sabemos  exatamente  como tudo isso vai acontecer.  Mas pode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  certeza   que  vai  acontecer  porque em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   13:16 e 17,   Deus   diz  que  vai.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E:\MICROCHIP\091016_regis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428892" cy="177641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pic>
        <p:nvPicPr>
          <p:cNvPr id="3077" name="Picture 5" descr="E:\MICROCHIP\imagesFS6W2I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2466975" cy="184785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E:\MICROCHIP\lula-marisa-barreto-novorg-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86190"/>
            <a:ext cx="5286412" cy="29289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85720" y="0"/>
            <a:ext cx="80339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LULA É O PRIMEIRO A RECEBER O NOVO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DE IDENTIDADE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presidente Luiz Inácio da Silva e a primeira-dama Marisa Letícia foram os primeiros a receber seus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(Registro de Identidade Civil), um cartão com chip que irá substituir o RG Como o principal documento de identificação dos brasileiros. ... O chip do RIC ainda trará dados de outros documentos  nacionais, como  o  CPF  e  título  de  eleitor,  por exemplo. ...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   Barreto    (Luiz  Paulo  Barreto,  Ministro  da  Justiça)...   –  É  um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  principalmente   prático,   que   permitirá  ao brasileiro unir a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identidade,   junto   com  o  título de eleitor, certificado de reservista e, no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futuro,   servir   como   documento   único   que  pode até ser utilizado em 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transações bancárias...”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r7.com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E:\MICROCHIP\ric5b7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E:\MICROCHI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E:\MICROCHIP\princ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E:\MICROCHIP\A MARCA DA BESTA 66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 descr="E:\MICROCHIP\imagesNOFQ5U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14818"/>
            <a:ext cx="3929090" cy="2490792"/>
          </a:xfrm>
          <a:prstGeom prst="rect">
            <a:avLst/>
          </a:prstGeom>
          <a:noFill/>
        </p:spPr>
      </p:pic>
      <p:pic>
        <p:nvPicPr>
          <p:cNvPr id="10244" name="Picture 4" descr="E:\MICROCHIP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571768" cy="1928826"/>
          </a:xfrm>
          <a:prstGeom prst="rect">
            <a:avLst/>
          </a:prstGeom>
          <a:noFill/>
        </p:spPr>
      </p:pic>
      <p:pic>
        <p:nvPicPr>
          <p:cNvPr id="10245" name="Picture 5" descr="E:\MICROCHIP\15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  <p:pic>
        <p:nvPicPr>
          <p:cNvPr id="10246" name="Picture 6" descr="C:\Documents and Settings\Machado\Meus documentos\imagesQSDCAQX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C:\Documents and Settings\Machado\Meus documentos\rfid_thumb[1]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6858000"/>
          </a:xfrm>
          <a:prstGeom prst="rect">
            <a:avLst/>
          </a:prstGeom>
          <a:noFill/>
        </p:spPr>
      </p:pic>
      <p:sp>
        <p:nvSpPr>
          <p:cNvPr id="5" name="Rosca 4"/>
          <p:cNvSpPr/>
          <p:nvPr/>
        </p:nvSpPr>
        <p:spPr>
          <a:xfrm>
            <a:off x="6357950" y="3857628"/>
            <a:ext cx="571504" cy="571504"/>
          </a:xfrm>
          <a:prstGeom prst="donut">
            <a:avLst>
              <a:gd name="adj" fmla="val 111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267" name="Picture 3" descr="E:\MICROCHIP\escalada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214311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14282" y="2357430"/>
            <a:ext cx="4786346" cy="42862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faz que a todos, pequenos e grandes, ricos e pobres, livres e servos, lhes seja posto um sinal na sua </a:t>
            </a:r>
            <a:r>
              <a:rPr lang="pt-B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mão direita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 nas suas testas.”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13:16.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E:\MICROCHIP\imagesZFAXJCI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0"/>
            <a:ext cx="228601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4282" y="642918"/>
            <a:ext cx="88416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EM QUE ANO FOI PREVISTO QUE O PAPADO PERDERIA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INFLUÊNCIA E PODER NO MUNDO?</a:t>
            </a:r>
          </a:p>
          <a:p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eu-se-lhe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autoridade para atuar por quarenta e dois meses.”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13:05.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 descr="E:\MICROCHIP\Dilma_Rousseff_and_Barack_Obama_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5357850" cy="32861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4282" y="0"/>
            <a:ext cx="87389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  MAIS UMA BOMBA DA PRESIDENTE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DILMA, ELA APROVA PARA 2015 O IMPLANTE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MICROCHIP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muito tempo temos ouvido falar do famoso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bio-chip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tem tirado o sono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muitos, o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bio-chip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RFID já faz muito sucesso no mundo, e o Brasil não poderia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 de fora.  O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bio-chip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implantado vai substituir todos os documentos físicos, é lógico sem esquecer do dinheiro.  Pesquise na Internet a aprovação do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microchip pela presidente Dilma. Link para pesquisa: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http://www.videosarretados.com.br/presidente-dilma-aprova-chip-da-besta-para-2015/</a:t>
            </a:r>
          </a:p>
        </p:txBody>
      </p:sp>
      <p:pic>
        <p:nvPicPr>
          <p:cNvPr id="12291" name="Picture 3" descr="E:\MICROCHIP\A MARCA DA BESTA O CHI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57562"/>
            <a:ext cx="2857520" cy="10001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2292" name="Picture 4" descr="E:\MICROCHIP\27_11_2014__11_37_40934281913c03f6f5d76e33e378e55398f2ab4_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643446"/>
            <a:ext cx="2714644" cy="20002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 descr="C:\Documents and Settings\Machado\Meus documentos\fuugj4nmb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28700"/>
            <a:ext cx="8072494" cy="561501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ILLUMINATI ESTÃO IMPLANTANDO </a:t>
            </a: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CHIP 666 EM CRIANÇAS NOS EUA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85720" y="285728"/>
            <a:ext cx="8501122" cy="2500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“Temos o prazer de informar que, desde 1990, os nossos membros das Grandes Lojas e seus constituintes das Lojas Maçônicas locais têm: Gerado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de 1,5 milhões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“Pacotes de Identificação” concluídos em crianças e parentes.”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http://www.masonichip.org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Machado\Meus documentos\2eghcfq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286148" cy="300039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28596" y="6000768"/>
            <a:ext cx="507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Pacote de Identificação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E:\estudo - EUA na profecia\2012-02-21-tieandscarfb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4211642" cy="33321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 descr="E:\estudo - EUA na profecia\2m6w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 descr="E:\estudo - EUA na profecia\1zq7f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6387" name="Picture 3" descr="E:\estudo - EUA na profecia\masonic-c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8069">
            <a:off x="4549307" y="2126933"/>
            <a:ext cx="5080000" cy="127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6388" name="Picture 4" descr="E:\estudo - EUA na profecia\logobg2mk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715016"/>
            <a:ext cx="3643338" cy="768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 descr="C:\Documents and Settings\Machado\Meus documentos\swznd0nm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72296" cy="43910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Retângulo de cantos arredondados 4"/>
          <p:cNvSpPr/>
          <p:nvPr/>
        </p:nvSpPr>
        <p:spPr>
          <a:xfrm>
            <a:off x="142844" y="4714884"/>
            <a:ext cx="8858312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conspiração da irmandade satânica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Illuminista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Maçônica nesse programa de identificação de menores é uma preparação para seu plano macabro de controlar o mundo com o microchip 666.  Este é o verdadeiro objetivo dos maçônicos da elite: Implantar na população mundial o microchip 666 e desaparecer com o dinheiro efetivamente.  Confira na WEB este satânico programa: WWW.MASONICHIP.ORG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>
            <a:off x="-6533" y="0"/>
            <a:ext cx="915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1472" y="214290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ACORDAI POVOS E NAÇÕES!</a:t>
            </a:r>
          </a:p>
          <a:p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isso diz: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Desperta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que dormes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levanta-te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os mortos, e Cristo te esclarecerá.”</a:t>
            </a:r>
          </a:p>
          <a:p>
            <a:pPr algn="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5:14.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E:\estudo - EUA na profecia\untitledg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2928958" cy="22145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285728"/>
            <a:ext cx="85311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DUAS POTÊNCIAS EMERGENTES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capítulo 13 é claro.  Duas superpotências emergem no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dos tempos; os EUA e o Papado.  Os EUA apoiarão o Papado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forçando  as  pessoas  do  mundo a adorarem a Besta (Papado) 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receberem   a   sua   marca   ou   então   encararem  a  morte.   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próximas  duas  perguntas  avaliarão os pontos fortes destas duas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superpotências.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:\estudo - EUA na profecia\imagesW0NX6Y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3071834" cy="321471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- EUA na profecia\untitledgbbn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876"/>
            <a:ext cx="1428760" cy="2071702"/>
          </a:xfrm>
          <a:prstGeom prst="rect">
            <a:avLst/>
          </a:prstGeom>
          <a:noFill/>
        </p:spPr>
      </p:pic>
      <p:pic>
        <p:nvPicPr>
          <p:cNvPr id="3075" name="Picture 3" descr="E:\estudo - EUA na profecia\zxcv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214950"/>
            <a:ext cx="1752595" cy="14287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42844" y="0"/>
            <a:ext cx="893367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QUÃO FORTE E INFLUENTE É O PAPADO HOJE?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Ele é de longe o maior poder político-religioso no mundo.  Praticamente todos os   países   líderes   do  mundo  tem  um embaixador oficial ou representante de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no Vaticano.  Observe os seguintes fatos:</a:t>
            </a:r>
          </a:p>
          <a:p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   papado  é tão influente e poderoso que quase todos os principais países o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consultam   antes  de  fazer  em  movimentos políticos importantes.  Seu “grande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 diplomático  mantém  relações  com mais de 100 nações” (U. S.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30/10/1978, p. 24).</a:t>
            </a:r>
          </a:p>
          <a:p>
            <a:pPr marL="457200" indent="-457200">
              <a:buAutoNum type="alphaUcPeriod" startAt="2"/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7 de junho de 1982, o ex-presidente Ronald Reagan e o Papa João Paulo II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  reuniram   por   50   minutos  no Vaticano e estruturaram um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  para  eliminar  o  comunismo. (“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Time,</a:t>
            </a:r>
          </a:p>
          <a:p>
            <a:pPr marL="457200" indent="-457200"/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1992, pp. 28, 31, 35). </a:t>
            </a:r>
          </a:p>
          <a:p>
            <a:pPr marL="457200" indent="-457200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Gorbachev disse: “Tudo o que ocorreu na Europa Oriental nos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últimos   anos   teria   sido  impossível  sem  os 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esforços   do  Papa,  incluindo  o enorme papel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    que    ele   desempenhou   na   arena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mundial.”   (Mikhail  Gorbachev,  Toronto  Star,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de março de 1992).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099" name="Picture 3" descr="E:\estudo - EUA na profecia\581440_548080491919618_94812461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6572296" cy="4000528"/>
          </a:xfrm>
          <a:prstGeom prst="rect">
            <a:avLst/>
          </a:prstGeom>
          <a:noFill/>
        </p:spPr>
      </p:pic>
      <p:pic>
        <p:nvPicPr>
          <p:cNvPr id="4100" name="Picture 4" descr="E:\estudo - EUA na profecia\untitled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14842" cy="22145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101" name="Picture 5" descr="E:\estudo - EUA na profecia\imagesXFLH92D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786058"/>
            <a:ext cx="3000396" cy="271464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929322" y="5072074"/>
            <a:ext cx="297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Geraldo Alckmin, governador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SP na Loja Maçônica (SP)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929190" y="3786190"/>
            <a:ext cx="192882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- EUA na profecia\untitledBerthier 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357562"/>
            <a:ext cx="2047876" cy="268605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075" name="Picture 3" descr="E:\estudo - EUA na profecia\untitled napoleã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2919413" cy="167163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857232"/>
            <a:ext cx="8680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A Bíblia previu que o papado, perderia a sua influência e poder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mundo, no final dos 42 meses.  Esta profecia foi cumprida em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1798,  quando  o  general  de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apoleão, Louis Alexandre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Berthier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evou o papa prisioneiro e o poder papal recebeu a ferida mortal.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00430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Berthier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57884" y="57150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Napoleão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E:\estudo - EUA na profecia\000_par7940795-560x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2095496" cy="186213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123" name="Picture 3" descr="E:\estudo - EUA na profecia\RNS-POPE-EVANGEL-2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1905000" cy="18573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Picture 2" descr="E:\estudos - Sacudidura e por que a igreja de Deus é vegetariana\sacudidura e ecumenimo\lideres igrej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496"/>
            <a:ext cx="5572164" cy="378621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42844" y="214290"/>
            <a:ext cx="452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VOLTANDO PARA O LAR?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857232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foto  ao lado aparece o Papa Francisco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pregando    numa     igreja    evangélica,   a convite  do próprio pastor.  Abaixo, o Papa Francisco,   teve  um  encontro  com vários líderes      evangélicos     (24/06/14)     com objetivo de unir as igrejas (ECUMENISMO).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estudo - EUA na profecia\cruz-adventistassp2-560x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15106" cy="40719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4282" y="21429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DENÚNCIA DE VÍNCULO ECUMÊNICO-IDOLÁTRICO COM MARIA, NÃO DESESTIMULA USO DA CRUZ DE PENITÊNCIA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IASD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715016"/>
            <a:ext cx="914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veterano pastor José Maria (UCB) não viu problema algum em dirigir uma semana de reflexão e oração, posicionado ao lado de uma cruz de penitência, ornamentada segundo regras católicas em homenagem a Maria (Fevereiro de 2015).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estudo - EUA na profecia\untitlednmk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1743075" cy="2619375"/>
          </a:xfrm>
          <a:prstGeom prst="rect">
            <a:avLst/>
          </a:prstGeom>
          <a:noFill/>
        </p:spPr>
      </p:pic>
      <p:pic>
        <p:nvPicPr>
          <p:cNvPr id="2051" name="Picture 3" descr="E:\estudo - EUA na profecia\cruz-de-penit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6708779" cy="421005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143108" y="142852"/>
            <a:ext cx="6858048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QUE SIGNIFICA A CRUZ DE PENITÊNCIA? 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“Simboliza o triunfo de Jesus Cristo sobre a morte.  O lençol que envolve a cruz representa o que foi usado pelos apóstolos para baixar seu corpo sem vida da cruz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coloca em forma de M por Maria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é a que porta o lençol.”  Fonte Católica.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é a cruz do penitente,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daquele que foi excluído da comunhão católica mas gostaria de voltar a ela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- EUA na profecia\B9F1CKBIAAAjc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00052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2844" y="0"/>
            <a:ext cx="8946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preparou os detalhes litúrgicos do Concílio 2015 da UCB, acatou inclusive a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recomendação   católica   da   colocação   assimétrica  do  lençol, que forma M de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Maria.    Quando  essa  imagem chegar a Roma, o Papa entenderá imediatamente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a  IASD  está infeliz e arrependida longe da ICAR e que gostaria de ser aceita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novamente na comunhão católica, ou seja, DE VOLTA PARA O LAR. 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571501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Olhe  bem  para  esta  cruz e estas roupas dos líderes da UCB durante a Santa Ceia em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  de Lindóia, SP!  Elas não lhe dizem nada sobre a possível filiação babilônica da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 Adventista?   Você  tem  alguma  dúvida  do envolvimento ecumênico da IASD?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E:\estudo - EUA na profecia\iasd-catolica4-560x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334000" cy="5334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85720" y="214290"/>
            <a:ext cx="835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que nenhum dos 666 pastores do território paulista da UCB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 se manifestar contra essa vergonha ministerial?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E:\estudo - EUA na profecia\cruz-penitencia-sp2-560x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314327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E:\estudo - EUA na profecia\lição10-56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334000" cy="30003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57158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 DE PENITÊNCIA, COM M DE MARIA, TAMBÉM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 LIÇÕES DA BÍBLIA DA RÁDIO NOVO TEMPO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4572008"/>
            <a:ext cx="8286808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iconografia católica, o símbolo (Cruz de Penitência) representa o desejo de excluídos da comunhão serem novamente aceitos pela Igreja Católica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O programa “Lições da Bíblia”, apresentado por Leandro Quadros, às 3h, 6:30h e 21h, focaliza temas tratados na Lição da escola Sabatina.  Confira o uso da imagem, originalmente preparada para a Lição Sabatina, nos seguintes links:</a:t>
            </a:r>
          </a:p>
          <a:p>
            <a:pPr algn="ctr"/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;//novotempo.com/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/categoria/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licoes-da-biblia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E:\estudo - EUA na profecia\licoesabiblia1-560x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2151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57158" y="6357958"/>
            <a:ext cx="6540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http://novotempo.com/audios/estudo-adicional-53/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E:\estudo - EUA na profecia\untitledvb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72008"/>
            <a:ext cx="2919414" cy="2000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85720" y="285728"/>
            <a:ext cx="8752909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 QUÃO FORTE E INFLUENTE É OS EUA HOJE?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Os EUA são considerados como o número um do mundo em poderio militar e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influência.  Observe o seguinte:</a:t>
            </a:r>
          </a:p>
          <a:p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 “América  [é]  a única superpotência do planeta que perdurou.” (“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U.N.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Obsession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TIME,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1994, p. 86. </a:t>
            </a:r>
          </a:p>
          <a:p>
            <a:pPr marL="457200" indent="-457200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Yasser Arafat rotulou a América de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nova Roma”,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como Roma antiga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  a   única   superpotência   de   sua   era,   a   América  é  agora a número um. 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Newsweek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August 12, 1991, p.33).</a:t>
            </a:r>
          </a:p>
          <a:p>
            <a:pPr marL="457200" indent="-457200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  poder dos Estados Unidos irá agora determinar todos os grandes eventos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Globais.” (Jim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Hoagland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Heroes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....”,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Washington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August, 1991, p.</a:t>
            </a:r>
          </a:p>
          <a:p>
            <a:pPr marL="457200" indent="-45720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A-23).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pag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85720" y="214290"/>
            <a:ext cx="897239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É  claro  que  a  influência  e o poder dos EUA e do Papado estão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aumentando  com  rapidez.   Que outros fatores poderiam ajudar a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  o  cenário  para  uma  lei  em  todo o mundo que executaria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aqueles que se recusarem a violar a consciência?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 Não      podemos     nomeá-los     com     certeza,    mas    algumas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possibilidades são as seguintes: A atividade de terroristas, tumultos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escalada   da   criminalidade   e   do  mal, guerra das drogas, uma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  crise   econômica,   AIDS   e   outras   epidemias,   ameaças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nucleares   de  nações  radicais,  a corrupção política, aborto brutal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 justiça  pelos  tribunais,  abuso social, o aumento dos impostos,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pornografia  e  a  imoralidade  repugnante,  terríveis  catástrofes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globais, grupos radicais de “interesses especiais”, a crise do aborto,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4282" y="642918"/>
            <a:ext cx="88416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QUE NAÇÃO ESTAVA PREVISTA SURGIR POR VOLTA DO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  TEMPO  EM  QUE  O  PAPADO  RECEBIA  A  SUA 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FERIDA MORTAL?</a:t>
            </a:r>
          </a:p>
          <a:p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 vi  subir da terra outra besta, e tinha dois chifres semelhantes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 um cordeiro; e falava como dragão.”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13:11.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2844" y="142852"/>
            <a:ext cx="91952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 QUANDO AS CONDIÇÕES DO MUNDO SE AGRAVAREM,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FARÁ SATANÁS PARA ENGANAR AS MASSAS?</a:t>
            </a:r>
          </a:p>
          <a:p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operava grandes sinais, de maneira que fazia até descer fogo do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  à  terra, à vista dos homens; e, por meio dos sinais que lhe foi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permitido  fazer na presença da besta, enganava os que habitavam sobre  a  terra  e  lhes  dizia que fizessem uma imagem à besta que recebera a ferida da espada e vivia.”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Apocalipse 13:13-14.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E:\estudo - EUA na profecia\images_html_m55ea5f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14620"/>
            <a:ext cx="3048008" cy="35004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9219" name="Picture 3" descr="E:\estudo - EUA na profecia\images706XJIR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2871794" cy="357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357166"/>
            <a:ext cx="83919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A América vai experimentar um falso reavivamento mundial 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insistir   que   as   leis  religiosas devem forçar qualquer pessoa 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participar.   (Isto   é   representado   pela  “imagem da besta” em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 13:14).   As pessoas serão forçadas a ignorar o santo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  de   Deus,   e   adorarem  em  vez dele, o dia “santo” da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 – o domingo.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 descr="E:\estudo - EUA na profecia\10858475_856120164426727_4396577585691325204_n 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20"/>
            <a:ext cx="3929090" cy="35004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4282" y="0"/>
            <a:ext cx="84205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 EMBORA O INTERESSE NO FALSO AVIVAMENTO AUMENTE, 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 ESTARÁ  ACONTECENDO  COM  O  GENUÍNO  AVIVAMENTO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   PATROCINADO   PELO  POVO  DE  DEUS  NO  FIM  DOS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TEMPOS?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A Bíblia diz que o mundo inteiro vai ser “iluminado” com a sua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glória  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18:01).    Cada   pessoa   na   terra  será  alcançada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(Marcos  16:15)  com  a  mensagem  final  de  Deus de Apocalipse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14:06-14.    A   igreja   de   Deus   nos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últimos dias pregara toda a verdade,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muitos   se   despertarão   e  farão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  da   Igreja  Remanescente.  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    de    contrafação    vai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acusar     a     Igreja     de   Deus pela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desgraça  no mundo (Daniel 11:44).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eles  vão desqualificar os sinceros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comprar e vender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13:16,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17),     mas     Deus   vai   alimentar 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proteger o seu povo (Isaías 33:06, Salmo 34:07).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E:\estudo - EUA na profecia\untitledfalso milag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429000"/>
            <a:ext cx="2633664" cy="25003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14282" y="214290"/>
            <a:ext cx="861678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EM DESESPERO, A COALIZÃO LIDERADA PELOS EUA VOLTARÁ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DECIDIR   IMPOR  A  PENA  DE  MORTE SOBRE SEUS INIMIGOS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(APOCALIPSE  13:15).   O  QUE  APOCALIPSE  13;13, 14 DIZ SOBRE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QUE  SEUS  LÍDERS  FARÃO  PARA CONVENCER AS PESSOAS DE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ESTÁ COM ELES?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 Eles   vão   fazer  milagres – tão convincentes que todos, serão persuadidos,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exceto  o  povo  fiel de Deus do fim dos tempos (Mateus 24:24).  Utilizando os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espíritos  (ou  anjos  caídos)  de  Satanás  (Apocalipse  16:13, 14),  eles  irão  se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  por entes queridos das pessoas através de feitiçaria (Apocalipse 18:23)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provavelmente ainda posarão como profetas bíblicos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apóstolos.    Estes  mentirosos  (João 8:44), espíritos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demoníacos,   sem   dúvida,   afirmarão   que   Deus  os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enviou   para  exortar  a  todos  à cooperarem.  Satanás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    como   Cristo  (Mateus  24:23, 24)  e  ele  vai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alegar   que   ele   mudou  o  sábado para o domingo e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exortar   seus   seguidores  para  continuarem com seu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avivamento   em   todo   o  mundo apoiando o seu dia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“santo” – o domingo.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 descr="C:\Documents and Settings\Machado\Meus documentos\Minhas imagens\figuras e fotos para ilustrar estudo em PPT\b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86256"/>
            <a:ext cx="2000254" cy="22002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85720" y="357166"/>
            <a:ext cx="86272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 COMO PODEMOS ESTAR SEGUROS DOS PODEROSOS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ENGANOS DO FIM DOS TEMPOS?</a:t>
            </a:r>
          </a:p>
          <a:p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Resposta: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 Teste todos os ensinamentos pela Bíblia (II Timóteo 2:15, Atos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17:11, Isaías 8:19, 20).</a:t>
            </a:r>
          </a:p>
          <a:p>
            <a:pPr marL="457200" indent="-457200">
              <a:buAutoNum type="alphaUcPeriod" startAt="2"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   a   verdade   como   Deus   a   revela.   Jesus promete que 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aqueles   que   fazem   a   vontade   de   Deus  nunca acabarão em 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 (João 7:17).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Fique perto de Jesus diariamente (João 15:05).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>
            <a:off x="-6533" y="0"/>
            <a:ext cx="915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46298"/>
            <a:ext cx="8534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temais, ó pequeno rebanho, porque a vosso Pai agradou dar-vos o reino.”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Lucas 12:32.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3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123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pt-BR" sz="2000" dirty="0"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sz="2000" dirty="0">
                <a:latin typeface="Arial" charset="0"/>
              </a:rPr>
              <a:t>Contato: </a:t>
            </a:r>
            <a:r>
              <a:rPr lang="pt-BR" sz="2000" dirty="0" smtClean="0">
                <a:latin typeface="Arial" charset="0"/>
              </a:rPr>
              <a:t>restaurandoaverdade@gmail.com</a:t>
            </a:r>
            <a:endParaRPr lang="pt-BR" sz="2000" dirty="0">
              <a:latin typeface="Arial" charset="0"/>
            </a:endParaRPr>
          </a:p>
          <a:p>
            <a:pPr algn="ctr"/>
            <a:endParaRPr lang="pt-BR" sz="2000" dirty="0">
              <a:latin typeface="Arial" charset="0"/>
            </a:endParaRPr>
          </a:p>
          <a:p>
            <a:pPr algn="ctr"/>
            <a:r>
              <a:rPr lang="pt-BR" sz="2000" dirty="0">
                <a:latin typeface="Arial" charset="0"/>
              </a:rPr>
              <a:t>Visite: </a:t>
            </a:r>
            <a:r>
              <a:rPr lang="pt-BR" sz="2000" b="1" dirty="0">
                <a:latin typeface="Arial" charset="0"/>
              </a:rPr>
              <a:t>WWW.ADVENTISTAS-HISTORICOS.COM</a:t>
            </a:r>
          </a:p>
        </p:txBody>
      </p:sp>
      <p:pic>
        <p:nvPicPr>
          <p:cNvPr id="110596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 descr="E:\estudo - EUA na profecia\imagesU6BO4R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29066"/>
            <a:ext cx="3829058" cy="25003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28596" y="571480"/>
            <a:ext cx="80654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O  cativeiro  papal mencionado no versículo 10 tomou lugar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1798,  e  o novo poder do versículo 11 foi visto emergindo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 momento.    Os  EUA  declararam sua independência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 1776,   votaram   a   Constituição  em  1787,  aprovaram a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eclaração de Direitos em 1791, e foi claramente reconhecido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  uma  potência  mundial  perto de 1798.  O sincronismo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bviamente  se  encaixa à América.  Nenhuma outra potência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oderia eventualmente, se qualificar.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E:\estudo - EUA na profecia\imagesODAQWY0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3500462" cy="300039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285728"/>
            <a:ext cx="8296438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QUAL  É  O  SIGNIFICADO  DA  BESTA QUE “SUBIU DA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TERRA?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Esta  nação  surge  “da  terra”  em  vez  de  sair  da água como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izeram  os outros países mencionados em Daniel e Apocalipse.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Sabemos por Apocalipse que água simboliza as áreas do mundo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 têm  uma grande população (Apocalipse 17:15).  Portanto,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terra representa o oposto.  Isso significa que essa nova nação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urgiria  em  uma área do mundo que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     praticamente     despovoada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  do  final de 1700.  Não poderia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urgir   entre  as  nações  populosas  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gitadas do Velho Mundo.  Tinha que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parecer   em  um  continente  pouco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 descr="E:\estudo - EUA na profecia\untitledeu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3429024" cy="31432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14282" y="142852"/>
            <a:ext cx="8728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O   QUE   É   SIMBOLIZADO  POR  SEUS  DOIS  CHIFRES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 CORDEIRO E AUSÊNCIA DE COROA?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Os  chifres  representam  reis  e reinos, ou governos (Dan. 7:24,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8:21).   Neste  caso,  eles  representam  dois princípios que regem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América:  a  liberdade  civil  e  religiosa.   Estes  dois  princípios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a regem também têm sido rotulados como “republicanismo”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(um governo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rei) e “protestantismo” (uma igreja sem um papa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coroas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uma forma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republicana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governo,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invés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uma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monarquia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5143504" y="4143380"/>
            <a:ext cx="114300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>
            <a:off x="7572396" y="4143380"/>
            <a:ext cx="78581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143504" y="3786190"/>
            <a:ext cx="323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Religiosa                                  Civil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72066" y="3429000"/>
            <a:ext cx="133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Liberdade: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E:\estudo - EUA na profecia\imagesQURR60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643446"/>
            <a:ext cx="2438400" cy="16192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7171" name="Picture 3" descr="E:\estudo - EUA na profecia\untitledsdc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14884"/>
            <a:ext cx="2857500" cy="1600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85720" y="285728"/>
            <a:ext cx="858151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O QUE ESPECIFICAMENTE FARÁ COM QUE A AMÉRICA</a:t>
            </a: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 COMO UM DRAGÃO?</a:t>
            </a:r>
          </a:p>
          <a:p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 A   Palavra  de  Deus  confirma  que  dragão  é  Satanás.    Agora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 quatro  pontos  cruciais com que fará que a América fale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dragão: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lphaUcPeriod"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“exerce   todo   o   poder   da  primeira  besta na sua presença”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(Apocalipse  13:12).     A    América    vai    se    tornar    um   poder 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    que    obrigará    as    pessoas   a   irem  contra a sua </a:t>
            </a:r>
          </a:p>
          <a:p>
            <a:pPr marL="457200" indent="-45720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consciência, como fez a Roma Papal 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estudo - Babilônia e suas filhas\untitledhjk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43446"/>
            <a:ext cx="2343150" cy="19526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3364</Words>
  <Application>Microsoft Office PowerPoint</Application>
  <PresentationFormat>Apresentação na tela (4:3)</PresentationFormat>
  <Paragraphs>346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Silas Jakel</cp:lastModifiedBy>
  <cp:revision>9</cp:revision>
  <dcterms:created xsi:type="dcterms:W3CDTF">2015-03-07T17:50:15Z</dcterms:created>
  <dcterms:modified xsi:type="dcterms:W3CDTF">2015-04-01T00:14:01Z</dcterms:modified>
</cp:coreProperties>
</file>