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82" r:id="rId24"/>
    <p:sldId id="318" r:id="rId25"/>
    <p:sldId id="319" r:id="rId26"/>
    <p:sldId id="320" r:id="rId27"/>
    <p:sldId id="329" r:id="rId28"/>
    <p:sldId id="290" r:id="rId29"/>
    <p:sldId id="296" r:id="rId30"/>
    <p:sldId id="321" r:id="rId31"/>
    <p:sldId id="322" r:id="rId32"/>
    <p:sldId id="323" r:id="rId33"/>
    <p:sldId id="327" r:id="rId34"/>
    <p:sldId id="328" r:id="rId35"/>
    <p:sldId id="324" r:id="rId36"/>
    <p:sldId id="325" r:id="rId37"/>
    <p:sldId id="326" r:id="rId38"/>
    <p:sldId id="331" r:id="rId39"/>
    <p:sldId id="332" r:id="rId40"/>
    <p:sldId id="333" r:id="rId41"/>
    <p:sldId id="334" r:id="rId42"/>
    <p:sldId id="335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64EF8-425B-44B7-8EFF-9B78B2CA7DAA}" type="datetimeFigureOut">
              <a:rPr lang="pt-BR" smtClean="0"/>
              <a:pPr/>
              <a:t>14/09/2016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329E-0386-4F6F-9E1D-8A88F9BAE5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amília Machado\arvore geneaologica da família machado\meadow-1239783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79512" y="50004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7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 É ÚNICO! </a:t>
            </a:r>
          </a:p>
          <a:p>
            <a:pPr algn="just"/>
            <a:r>
              <a:rPr lang="pt-BR" sz="7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SEU FILHO É ÚNICO! </a:t>
            </a:r>
          </a:p>
          <a:p>
            <a:pPr algn="just"/>
            <a:r>
              <a:rPr lang="pt-BR" sz="7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SEU POVO É ÚNICO!</a:t>
            </a:r>
            <a:endParaRPr lang="pt-B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vídeo do almoxarifado\untitledyuiop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-1" y="1857364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SEU FILHO É ÚNICO! </a:t>
            </a:r>
            <a:endParaRPr lang="pt-BR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Qual a origem de Deus?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“Antes que os montes nascessem, ou que formasses a terra e o mundo,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eternidade a eternidade tu és Deus.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  Salmo 90:02.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Qual a origem do Divino Filho de Deus?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“Mas tu, Belém Efrata, posto que pequena entre milhares de Judá, de ti me sairá aquele que há de reinar em Israel, e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cujas origens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são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desde os tempos antigos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desde os dias da eternidade.”  Miquéias 5:02.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NOTA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A Bíblia, não fala que o Pai tem uma origem.  Porém em relação ao Filho diz que suas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“origens”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são nos tempos antigos, nos dias da eternidade.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O que diz o apóstolo em relação ao Divino Filho de Deus?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“Pois a qual dos anjos disse jamais: Tu és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meu Filho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hoje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 gerei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?”  Hebreus 1:05.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NOTA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 A palavra grega traduzida para “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gerar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 é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GENNAO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que quer dizer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“gerar, trazer à existência, fazer nascer”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É também ela utilizada em Mateus 1, quando fala da genealogia de Jesus.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4- Como se originou o Filho de Deus?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“Antes de haver abismos,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fui gerada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[...].  Antes que os montes fossem firmados, antes dos outeiros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 nasci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quando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 ainda não tinha feito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[...]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nem sequer o princípio do pó do mundo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Provérbios 8:22 a 26.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5- Quem é a “sabedoria” de Deus?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“...mas para os que são chamados, tanto judeus como gregos,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Cristo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poder de Deus,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sabedoria de Deus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    I Coríntios 1:24 (Leia ainda o verso 30 e I Cor. 2:06-08).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NOTA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Em Provérbios 8:22-36, Deus utiliza uma alegoria, para falar de Sua Sabedoria. 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Sabedoria de Deus, nesse contexto, é o Divino Filho de Deus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Leia os versos 22-36 e perceba que Deus fala de Seu Filho!  Ele estava com Deus!  Antes de todas as coisas... na eternidade... no princípio... foi Ele gerado!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6- O Filho saiu do Pai?  Ele nasceu de Deus?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“Porque lhes dei as palavras que tu me deste; e eles as receberam, e têm verdadeiramente conhecido que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saí de ti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creram que me enviaste.”  João 17:08; I João 5:18.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7- Jesus antes de se esvaziar e vir a terra como homem, tinha a forma de Quem no céu?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“Ele (Jesus) sempre teve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mesma natureza de Deus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mas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não insistiu em ser igual a Deus 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  Filipenses 2:06 na Bíblia na Linguagem de Hoje.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NOTA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O Filho por ter sido gerado de Deus... Por ser Filho de Deus... Tinha a mesma natureza de Deus!  Nesse sentido Ele era “igual” ao Altíssimo.  O Filho herdou a divindade de Seu Pai, portanto </a:t>
            </a:r>
            <a:r>
              <a:rPr lang="pt-BR" sz="2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 é tão Divino quanto Deus, o Pai</a:t>
            </a:r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Ele não usurpou (roubou) a natureza divina, pois Ele herdou do Pai quando nasceu.  Diferente de Lúcifer (Isaías 14:13-14), que quis ser semelhante ao Altíssimo por usurpação.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8- Na criação quem estava com Deus?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“Quando ele preparava os céus, </a:t>
            </a:r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aí estava eu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quando traçava um círculo sobre a face do abismo, [...] então </a:t>
            </a:r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 estava ao seu lado como arquiteto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 e era cada dia as suas delícias, </a:t>
            </a:r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alegrando-me perante ele em todo o tempo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Provérbios 8:27-30.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“... Quem encerrou os ventos nos seus punhos?  Quem amarrou as águas no seu manto?  Quem estabeleceu todas as extremidades da terra?  Qual é o seu nome, </a:t>
            </a:r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qual é o nome de seu Filho?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  Provérbios 30:04.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9- Deus criou todas as coisas através de Quem ou por Quem?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“Havendo </a:t>
            </a:r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antigamente falado muitas vezes, [...], nestes últimos dias a nós nos falou </a:t>
            </a:r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pelo Filho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a quem constituiu herdeiro de todas as coisas, e </a:t>
            </a:r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 quem fez também o mundo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Hebreus 1:01-02.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vídeo do almoxarifado\video do serviço\Nature-mountains-lake-tree-sun-morning-dawn_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90872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Conheça o verdadeiro Deus, seu </a:t>
            </a:r>
          </a:p>
          <a:p>
            <a:pPr algn="ctr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ency FB" pitchFamily="34" charset="0"/>
              </a:rPr>
              <a:t>Filho e seu povo. 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10- O que o Filho de Deus tinha antes que houvesse mundo?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“Agora, pois, glorifica-me tu, ó Pai, junto de ti mesmo, com aquela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glória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que eu tinha contigo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antes que o mundo existisse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João 17:05; 17:24; 5:44.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11- Além de glória o que o Pai concedeu também ao Seu Filho?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“...o Pai tem vida em si mesmo, assim também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concedeu ao Filho ter vida em si mesmo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João 5:27.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 Pai ama o Filho, e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todas as coisas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entregou em suas mãos.”  João 3:35; Filipenses 2:09.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034" y="785794"/>
            <a:ext cx="81439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CONCLUSÃO: </a:t>
            </a:r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 o Eterno, o Todo-Poderoso, o imortal, o Único, Aquele que nunca foi visto, tem um Filho gerado Dele, no princípio, antes de todas as coisas.  Ele (Jesus) por ser Filho de Deus, ter nascido de Deus, possuía a mesma natureza de Deus.  O Pai concedeu ao Filho, glória, deu o direito de o Filho ter vida em si mesmo, confiou também todas as coisas ao Filho e Lhe deu um Nome acima de todo nome.</a:t>
            </a:r>
            <a:endParaRPr lang="pt-BR" sz="32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2800" b="1" u="sng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vídeo do almoxarifado\mensagens-paisagem-de-amor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192880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SEU POVO É ÚNICO!</a:t>
            </a:r>
            <a:endParaRPr lang="pt-BR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Qual a primeira grande característica do povo remanescente de Deus que subsistirá nas cenas finais da história desse mundo?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“E olhei, e eis o Cordeiro em pé sobre o Monte Sião, e com ele cento e quarenta e quatro mil, que traziam na fronte escrito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nome Dele e o nome de seu Pai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Apocalipse 14:01.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NOTA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Segundo a Palavra de Deus o seu povo peculiar traz em sua fronte somente o nome do Pai e do Filho, honrando unicamente a Eles, a pessoa do Pai e do Filho tendo devoção apenas aos dois e a mais ninguém.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Qual é a segunda grande característica do povo remanescente de Deus?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“Aqui está à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perseverança dos santos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daqueles que guardam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os mandamentos de Deus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a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fé de Jesus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Apocalipse 14:12.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u="sng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NOTA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Jesus sempre guardou os mandamentos de seu Pai.  Não podemos ser verdadeiros diante de Deus negando a sua Lei.  Jesus veio confirmar o conceito monoteísta do Velho Testamento e também testificar toda a Lei de seu Pai.  Além disso temos que ter a mesma fé de Jesus, pois só assim pertenceremos a Igreja Triunfante!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26" name="Picture 2" descr="E:\apostasia IASD - novo estudo\licao.jpg"/>
          <p:cNvPicPr>
            <a:picLocks noChangeAspect="1" noChangeArrowheads="1"/>
          </p:cNvPicPr>
          <p:nvPr/>
        </p:nvPicPr>
        <p:blipFill>
          <a:blip r:embed="rId2"/>
          <a:srcRect l="43516"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DUAS GRANDES CARACTERÍSTICAS </a:t>
            </a:r>
          </a:p>
          <a:p>
            <a:pPr algn="ctr"/>
            <a:r>
              <a:rPr lang="pt-BR" sz="40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POVO REMANESCENTE </a:t>
            </a:r>
          </a:p>
          <a:p>
            <a:pPr algn="ctr"/>
            <a:endParaRPr lang="pt-BR" sz="36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ADORAM UNICAMENTE O PAI E O FILHO (Apocalipse 14:01).</a:t>
            </a:r>
          </a:p>
          <a:p>
            <a:pPr algn="just"/>
            <a:endParaRPr lang="pt-BR" sz="36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 GUARDAM OS 10 MANDAMENTOS DE DEUS E VIVEM A MESMA FÉ DE JESUS (Apocalipse 14:12). </a:t>
            </a:r>
            <a:r>
              <a:rPr lang="pt-BR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79953" y="548680"/>
            <a:ext cx="81439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CONCLUSÃO: 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Igreja verdadeira é conhecida não por suas afirmações pretensiosas de santidade ou autoridade, mas sim pelos sinais apostólicos da verdadeira adoração:</a:t>
            </a: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 adorar somente o Pai e o Filho, e por sua obediência a todos os mandamentos de Deus e ter a mesma fé de Jesus.  </a:t>
            </a: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Hoje, os adoradores de Deus que possuem essas características estão identificados com a Igreja dos apóstolos.  Isso quer dizer que a Igreja Remanescente está certa ao se igualar à Igreja Apostólica em suas crenças fundamentais e em sua adoração espiritual de Deus.</a:t>
            </a:r>
            <a:endParaRPr lang="pt-BR" sz="28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8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E:\Fotos para PPTs de\1620515_402569379887488_122790796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928662" y="214290"/>
            <a:ext cx="8003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ctr"/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ctr"/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58" y="1928802"/>
            <a:ext cx="85011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2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  <a:p>
            <a:pPr algn="just"/>
            <a:endParaRPr lang="pt-BR" sz="32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  <a:p>
            <a:pPr algn="just"/>
            <a:endParaRPr lang="pt-BR" sz="32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  <a:p>
            <a:pPr algn="just"/>
            <a:endParaRPr lang="pt-BR" sz="32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2502" y="35047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DEUS VERDADEIRO: O SENHOR DO SÉTIMO DIA – O SÁBADO 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:\SABADO\anoitecer-no-lago-1024x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3286124"/>
            <a:ext cx="3286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  <a:p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  <a:p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  <a:p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  <a:p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  <a:p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4235" y="476672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Atualmente existe a crença em 3 divindades radicalmente diferentes.  A maioria das pessoas do mundo creem em um desses 3 </a:t>
            </a:r>
            <a:r>
              <a:rPr lang="pt-BR" sz="2800" b="1" dirty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euses diferentes.  Cada um deles se considera o Deus Verdadeiro.  Mas apenas um deles é o verdadeiro.  Os outros são frutos da imaginação humana e dos anjos caídos.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vídeo do almoxarifado\video do serviço\natureza-papel-de-parede-1440x900-109-831644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-1" y="1340768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800" b="1" dirty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 É ÚNICO! </a:t>
            </a:r>
          </a:p>
        </p:txBody>
      </p:sp>
    </p:spTree>
    <p:extLst>
      <p:ext uri="{BB962C8B-B14F-4D97-AF65-F5344CB8AC3E}">
        <p14:creationId xmlns:p14="http://schemas.microsoft.com/office/powerpoint/2010/main" val="2186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034" y="785794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O DEUS QUE SANTIFICOU A SEXTA-FEIRA</a:t>
            </a:r>
          </a:p>
          <a:p>
            <a:pPr algn="just"/>
            <a:endParaRPr lang="pt-BR" sz="3200" b="1" u="sng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Um bilhão de pessoas seguem o Deus da sexta-feira.  Ele santificou a sexta-feira e é seu dia de culto.  Alá é sua designação mais conhecida, Maomé é seu maior profeta e Jesus teria sido seu profeta menor.  Este Deus possui um livro sagrado: O Corão.  Seus seguidores contam o tempo a partir dessa suposta revelação e eles estão atualmente no ano 1436.  Se dividem principalmente em sunitas e xiitas.</a:t>
            </a:r>
            <a:endParaRPr lang="pt-BR" sz="28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8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novo material\untitledFFF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244334"/>
            <a:ext cx="9144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Meca – Cidade Sagrada do Deus dos Islâmicos</a:t>
            </a:r>
            <a:endParaRPr lang="pt-B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034" y="476672"/>
            <a:ext cx="81439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O DEUS QUE SANTIFICOU O DOMINGO</a:t>
            </a:r>
          </a:p>
          <a:p>
            <a:pPr algn="just"/>
            <a:endParaRPr lang="pt-BR" sz="3200" b="1" u="sng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Temos também um outro Deus (Trindade): O Deus do Domingo (Sunday).  Os seguidores do Deus do domingo se dividem em católicos, evangélicos e ortodoxos.  A maioria dos seus seguidores ensinam que ele teria sido o mesmo Deus dos Judeus, mas alterou suas leis radicalmente e trocou Jerusalém, por Roma, como sua nova sede eterna.  O Deus do domingo ensina que a Igreja Católica deve ser obedecida pois seria a Igreja verdadeira.  Existem muitas crenças diferenciadas sobre o Deus do domingo mas a Igreja Católica é a principal organização, que conta também com 1 bilhão de seguidores.  Eles contam o tempo a partir da chegada do Messias e estão atualmente no ano 2013.</a:t>
            </a:r>
            <a:endParaRPr lang="pt-BR" sz="24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7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arca da besta e a união das igrejas\hh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9998" y="4005064"/>
            <a:ext cx="496409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2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marca da besta e a união das igrejas\d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novo material\untitledFFGB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50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24433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sz="3200" b="1" dirty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sz="32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sz="3200" b="1" dirty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t-BR" sz="32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Roma: Cidade Sagrada do Deus do Domingo</a:t>
            </a:r>
            <a:endParaRPr lang="pt-B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034" y="476672"/>
            <a:ext cx="81439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O DEUS QUE SANTIFICOU O SÁBADO</a:t>
            </a:r>
          </a:p>
          <a:p>
            <a:pPr algn="just"/>
            <a:endParaRPr lang="pt-BR" sz="3200" b="1" u="sng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temos um terceiro Deus único: O Deus do Sábado.  Ele teria sido o mesmo Deus dos judeus que enviou Seu Filho a Terra, mas manteve suas leis inalteradas pois são eternas.  Esse é o Deus único apresentado na Bíblia.  Sua capital está no Céu: é a Nova Jerusalém, feita de ouro e com portas de pérolas conforme Apocalipse 21.  Jesus, o Filho do Deus Sabático voltará uma segunda vez para levar seus filhos para a Jerusalém Celestial.  Sua cidade não é na Terra, mas no Céu.  Os seguidores do Deus único, creem na criação do mundo em 6 dias literais.  Portanto enfatizam que a humanidade tem aproximadamente 6 mil anos apenas.</a:t>
            </a:r>
            <a:endParaRPr lang="pt-BR" sz="24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5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novo material\untitledRFTGY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3244334"/>
            <a:ext cx="914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2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t-BR" sz="3200" b="1" dirty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t-BR" sz="32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t-BR" sz="3200" b="1" dirty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t-BR" sz="3200" b="1" dirty="0" smtClean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Nova Jerusalém: a capital do Deus do Sábado</a:t>
            </a:r>
            <a:endParaRPr lang="pt-B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C:\Documents and Settings\roberto motta\Desktop\Motta\Imagens Bíblicas\Apocalipse\0819102x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647"/>
            <a:ext cx="9144000" cy="6858000"/>
          </a:xfrm>
          <a:prstGeom prst="rect">
            <a:avLst/>
          </a:prstGeom>
          <a:noFill/>
        </p:spPr>
      </p:pic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857620" y="1066800"/>
            <a:ext cx="5210180" cy="48006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22305" y="620688"/>
            <a:ext cx="38884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igreja de Babilônia (papado) serve às nações o vinho do cálice de suas doutrinas adulteradas.  Com essas doutrinas falsas o papado tem embriagado as igrejas protestantes e evangélicas.  Vejamos alguns exemplos de muitos que lamentavelmente existem.  Contrastaremos a doutrina pura com a adulterada para facilitar a compreensão.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8909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282" y="857232"/>
            <a:ext cx="8643998" cy="5000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DOUTRINA PURA DA BÍBLIA                A DOUTRINA FALSIFICADA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282" y="1500174"/>
            <a:ext cx="8643998" cy="53578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/>
          <p:cNvCxnSpPr>
            <a:stCxn id="4" idx="0"/>
            <a:endCxn id="4" idx="2"/>
          </p:cNvCxnSpPr>
          <p:nvPr/>
        </p:nvCxnSpPr>
        <p:spPr>
          <a:xfrm rot="16200000" flipH="1">
            <a:off x="1857368" y="4179087"/>
            <a:ext cx="5357826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357158" y="1643050"/>
            <a:ext cx="40005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Deus Pai, é o único Deus verdadeiro (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17:03; I Cor. 8:06; Is. 45:05;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4:06; Tia. 2:19; I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1:17)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14876" y="1643050"/>
            <a:ext cx="40005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Trindade são três Pessoas (Pai, Filho e o Espírito Santo) que formam um Deus.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7158" y="2714620"/>
            <a:ext cx="40005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Cristo é o único Filho de Deus, ou seja, Ele foi gerado pelo Pai (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8:22-26;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1:05;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Mq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5:2; I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5:05)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14876" y="2714620"/>
            <a:ext cx="39290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Cristo é Deus.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7158" y="3786190"/>
            <a:ext cx="39290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 Santo é o Espírito de Deus e o de Cristo (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8:09;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15:26;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20:22; I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1:10-12; At. 16:06-07)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86314" y="3786190"/>
            <a:ext cx="38576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Espírito Santo é Deus.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57158" y="4857760"/>
            <a:ext cx="39290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quarto mandamento da Lei de Deus, ensina observar o Sábado </a:t>
            </a:r>
          </a:p>
          <a:p>
            <a:pPr algn="ctr"/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Êx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20:8-11;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20:12 e 20;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4:16 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857752" y="4857760"/>
            <a:ext cx="38576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Observar o domingo.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7158" y="5943600"/>
            <a:ext cx="3929090" cy="79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alma é mortal (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11:11-14;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9:05-06;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9:27).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857752" y="5943600"/>
            <a:ext cx="3786214" cy="79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alma é imortal.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5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Deus é Uma ou mais Pessoas?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“...E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não há outro Deus senão eu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Deus justo e salvador não há além de mim.  Olhai para mim e sede salvos, vós, todos os termos da terra; porque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 sou Deus e não há outro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Isaías 45:21-22; 45:05 e 18; Deuteronômio 32:39; Isaías 46:08 e I Crônicas 17:20.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biblia\old-bib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14546" y="3786190"/>
            <a:ext cx="671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endParaRPr lang="pt-BR" sz="36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pt-BR" sz="36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“E já está próximo o fim de todas as coisas; portanto sede sóbrios e vigiai em oração.”  I Pedro 4:07.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5485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3" name="Picture 7" descr="19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285720" y="182563"/>
            <a:ext cx="392909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 isto   digo,   conhecendo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tempo,  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já  é hora de</a:t>
            </a:r>
          </a:p>
          <a:p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despertar-mos    do     sono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porque   a   nossa   salvação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 agora   mais  perto  de 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nós      do      que      quando 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aceitamos a fé.” 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Rom. 13:11.</a:t>
            </a:r>
          </a:p>
        </p:txBody>
      </p:sp>
    </p:spTree>
    <p:extLst>
      <p:ext uri="{BB962C8B-B14F-4D97-AF65-F5344CB8AC3E}">
        <p14:creationId xmlns:p14="http://schemas.microsoft.com/office/powerpoint/2010/main" val="4515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estudo - armadura do cristão\casa-de-campo_1873_1440x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192" y="2606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Estudo formatado pelos Adventistas do 7º Dia Históricos de Florianópolis-SC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Contato: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restaurandoaverdade@gmail.com</a:t>
            </a:r>
          </a:p>
          <a:p>
            <a:pPr algn="ctr"/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Visite: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WWW.ADVENTISTAS-HISTORICOS.COM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Picture 4" descr="tres_anj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2947" y="5589240"/>
            <a:ext cx="240982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2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Para o apóstolo Paulo, Deus é um só?  Ou Deus são três?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“...e que não há outro Deus, senão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um só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[...] Todavia, para nós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 um só Deus, o Pai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[...] e um só Senhor Jesus Cristo...”  I Coríntios 8:04-06.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Um só Deus e Pai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todos, o qual é sobre todos, e por  todos  e  em  todos.”   Efésios 4:06; Romanos 3:30; </a:t>
            </a: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Timóteo 2:05; Tiago 2:19 e Gálatas 3:20.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Para o apóstolo Paulo, Deus é único?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“...ao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 único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sábio seja dada glória, por meio de Jesus Cristo...”  Romanos 16:27; I Timóteo 1:17.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Para o Nosso Senhor Jesus Cristo, Deus é único?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Respondeu-lhe Jesus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O principal de todos os mandamentos é: Ouve, ó Israel,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SENHOR nosso Deus é o único SENHOR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.”  Marcos 12:29 e 32.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“Ora,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vida eterna é esta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que te conheçam a ti, o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único Deus verdadeiro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 a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Jesus Cristo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a quem enviaste.”  João 17:03; 5:44.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4098" name="Picture 2" descr="E:\SABADO\biblia_5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6143668" cy="320992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500042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Quantos Deuses existem?</a:t>
            </a:r>
          </a:p>
          <a:p>
            <a:pPr algn="just"/>
            <a:endParaRPr lang="pt-BR" sz="28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Um só Deus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todos, o qual é sobre todos...”  Efésios 4:06.</a:t>
            </a:r>
          </a:p>
          <a:p>
            <a:pPr algn="just"/>
            <a:endParaRPr lang="pt-BR" sz="28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“Todavia, para nós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 um só Deus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pt-BR" sz="28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Pai</a:t>
            </a:r>
            <a:r>
              <a:rPr lang="pt-BR" sz="28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...”  I Coríntios 8:06.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14282" y="214290"/>
            <a:ext cx="8715436" cy="6500858"/>
          </a:xfrm>
          <a:prstGeom prst="frame">
            <a:avLst>
              <a:gd name="adj1" fmla="val 131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034" y="642918"/>
            <a:ext cx="81439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CONCLUSÃO: </a:t>
            </a:r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Está escrito que: </a:t>
            </a:r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Deus é um só</a:t>
            </a:r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Ele não é 3 Pessoas.  </a:t>
            </a:r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 é 1 Pessoa</a:t>
            </a:r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Ele é um Ser individual.  Ele é a fonte e o Dominador do universo.  Ele é o Pai de Nosso Senhor Jesus Cristo.</a:t>
            </a:r>
            <a:endParaRPr lang="pt-BR" sz="3200" b="1" dirty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pt-BR" sz="32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“...ao Rei dos séculos, imortal, invisível, ao </a:t>
            </a:r>
            <a:r>
              <a:rPr lang="pt-BR" sz="3200" b="1" dirty="0" smtClean="0">
                <a:ln w="11430"/>
                <a:solidFill>
                  <a:srgbClr val="FFFF00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único Deus</a:t>
            </a:r>
            <a:r>
              <a:rPr lang="pt-BR" sz="3200" b="1" dirty="0" smtClean="0">
                <a:ln w="11430"/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seja honra e glória para todo o sempre.  Amém.” (I Timóteo 1:17).</a:t>
            </a:r>
          </a:p>
          <a:p>
            <a:pPr algn="just"/>
            <a:endParaRPr lang="pt-BR" sz="2400" b="1" dirty="0" smtClean="0">
              <a:ln w="11430"/>
              <a:solidFill>
                <a:schemeClr val="bg1"/>
              </a:solidFill>
              <a:effectLst>
                <a:glow rad="228600">
                  <a:srgbClr val="000000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2447</Words>
  <Application>Microsoft Office PowerPoint</Application>
  <PresentationFormat>Apresentação na tela (4:3)</PresentationFormat>
  <Paragraphs>167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Rita de Freitas</cp:lastModifiedBy>
  <cp:revision>62</cp:revision>
  <dcterms:created xsi:type="dcterms:W3CDTF">2016-08-21T12:06:28Z</dcterms:created>
  <dcterms:modified xsi:type="dcterms:W3CDTF">2016-09-14T12:11:53Z</dcterms:modified>
</cp:coreProperties>
</file>