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6" r:id="rId3"/>
    <p:sldId id="377" r:id="rId4"/>
    <p:sldId id="378" r:id="rId5"/>
    <p:sldId id="379" r:id="rId6"/>
    <p:sldId id="381" r:id="rId7"/>
    <p:sldId id="338" r:id="rId8"/>
    <p:sldId id="342" r:id="rId9"/>
    <p:sldId id="343" r:id="rId10"/>
    <p:sldId id="344" r:id="rId11"/>
    <p:sldId id="345" r:id="rId12"/>
    <p:sldId id="346" r:id="rId13"/>
    <p:sldId id="347" r:id="rId14"/>
    <p:sldId id="332" r:id="rId15"/>
    <p:sldId id="348" r:id="rId16"/>
    <p:sldId id="349" r:id="rId17"/>
    <p:sldId id="350" r:id="rId18"/>
    <p:sldId id="351" r:id="rId19"/>
    <p:sldId id="353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54" r:id="rId31"/>
    <p:sldId id="367" r:id="rId32"/>
    <p:sldId id="366" r:id="rId33"/>
    <p:sldId id="368" r:id="rId34"/>
    <p:sldId id="370" r:id="rId35"/>
    <p:sldId id="369" r:id="rId36"/>
    <p:sldId id="371" r:id="rId37"/>
    <p:sldId id="372" r:id="rId38"/>
    <p:sldId id="373" r:id="rId39"/>
    <p:sldId id="374" r:id="rId40"/>
    <p:sldId id="376" r:id="rId41"/>
    <p:sldId id="375" r:id="rId42"/>
    <p:sldId id="355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331" autoAdjust="0"/>
  </p:normalViewPr>
  <p:slideViewPr>
    <p:cSldViewPr>
      <p:cViewPr>
        <p:scale>
          <a:sx n="66" d="100"/>
          <a:sy n="66" d="100"/>
        </p:scale>
        <p:origin x="-14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A4FC3-A96F-4F6B-ACAA-D56FA0F6EDF9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D4BDE-45AF-403D-9A80-D5794AEFE9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257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831F-D078-4573-928F-111A2C0692CA}" type="datetimeFigureOut">
              <a:rPr lang="pt-BR" smtClean="0"/>
              <a:pPr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4E60-B21A-4EA2-9495-AC18DE543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C:\Users\jo\Pictures\biblia-sagrad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" y="1071546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DEFESA DA FÉ E OS TEXTOS POLÊMICOS SOBRE A TRINDADE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-windows-xp-bliss.w710.h473.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5720" y="500042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 quem Deus disse façamos?  Segundo os teólogos da IASD esse texto se refere ao Pai, Filho e Espírito Santo.  Mas quem estava presente na Criação? 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“No princípio criou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os céus e a terra.”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Gênesis 1:01.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“Havendo Deus, outrora, falado, muitas vezes e de muitas maneiras, aos pais, pelos profetas, nestes último dias, nos falou pelo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Filho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 quem constituiu herdeiro de todas as coisas, pelo qual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também fez o universo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Hebreus 1:01-02 (ARA).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Ler Provérbios 8:22-30.  Quem é a Sabedoria de Deus?  Ler I Coríntios 1:24 e 30.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inyl-1-5-W-x2-H-m-Fashion-Durable-Photography-Background-Attractive-Green-Grass-Blue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5720" y="642918"/>
            <a:ext cx="85011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CRIAÇÃO DO HOMEM SEGUNDO ELLEN G. WHITE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“Depois que a terra foi criada, com sua vida animal, 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 e o Filho 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levaram a cabo Seu propósito, planejado antes da queda de Satanás, de fazer o homem à Sua própria imagem. 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Eles tinham operado juntos na criação da Terra e de cada ser vivente sobre ela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E agora,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disse Deus a Seu Filho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‘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Façamos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homem à Nossa imagem.’  </a:t>
            </a:r>
            <a:r>
              <a:rPr lang="pt-BR" sz="28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Gn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1:26.”  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História da Redenção, p. 20. 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Vinde, desçamos e confundamos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ali a sua linguagem, para que um não entenda a linguagem de outro.”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Gênesis 11:07 (ARA)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\Pictures\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14282" y="257174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plural “vinde desçamos e confundamos ali a sua linguagem” indica que a Trindade, em um rápido concílio, decidiu descer para confundir o idioma daquelas pessoas que construíam a torre de Babel?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85720" y="42860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“Exaltaram-se contra Deus.  Ele, porém, não lhes permitiria completar seu trabalho.  Tinham construído a torre até grande altura quando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Senhor mandou dois anjos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para confundi-los em seu trabalho. ...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 anjos confundiram sua linguagem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... Depois disso não houve mais harmonia em seu trabalho.”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Ellen G. White, A Verdade Sobre os Anjos, p. 72.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3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o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Espírito Santo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desceu sobre ele em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forma corpórea como pomba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e ouviu-se uma voz do céu: Tu és o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meu Filho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amado, em time comprazo.”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Lucas 3:22 (ARA)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428604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“forma corpórea de pomba”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era a terceira pessoa da Trindade?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Não!  Essa afirmação é uma das mais enganadoras. 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pomba era um simbolismo do próprio Jesus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era representado no ritual dos sacrifícios como alguns animais, entre eles a pomba (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Gn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15:09; Lv. 1:14 e 12:06).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“Nunca dantes haviam os anjos ouvido tal oração.  Anseiam trazer a Seu amado Capitão uma mensagem de certeza e conforto.  Mas não; o próprio Pai responderá à petição do Filho.  Diretamente do trono são enviados os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raios de Sua glória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Abrem-se os céus, e sobre a cabeça do Salvador desce a forma de uma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pomba da mais pura luz – fiel emblema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 Manso e Humilde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Ellen G. White, Desejado de Todas as Nações, pág. 111-112.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“Ide, portanto, e fazei que todas as nações se tornem discípulos, batizando-as em nome do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Pai, do Filho e do Espírito Santo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Mateus 28:19.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 b="30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57158" y="42860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Essa fórmula batismal “em nome do Pai, do Filho e do Espírito Santo” prova a existência da Trindade?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Esse é um dos textos mais usados para defender a doutrina da Trindade, visto ser um dos poucos que apresentam, como acreditam o 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trinitarianos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as três pessoas da Trindade.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que as evidências históricas e a Bíblia relatam sobre Mateus 28:19?</a:t>
            </a:r>
          </a:p>
          <a:p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6º ASPECTO A SER CONSIDERADO. Eusébio um grande Historiador do primeiro século faz 17 citações em seus trabalhos antes de..."/>
          <p:cNvPicPr>
            <a:picLocks noChangeAspect="1" noChangeArrowheads="1"/>
          </p:cNvPicPr>
          <p:nvPr/>
        </p:nvPicPr>
        <p:blipFill>
          <a:blip r:embed="rId2"/>
          <a:srcRect t="15130"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HISTÓRICAS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21506" name="AutoShape 2" descr="Resultado de imagem para Historia Eclesiastica de Euséb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000760" y="1357298"/>
            <a:ext cx="2786082" cy="52149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historia-eclesiastica-de-euzebio-de-cesareia1 cc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928802"/>
            <a:ext cx="2571768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a terra era sem forma e vazia; e havia trevas sobre a face do abismo; e o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Espírito de Deus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 movia sobre a face das águas.”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Gênesis 1:02 (ACF)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HISTÓRICAS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40962" name="Picture 2" descr="8º ASPECTO A SER CONSIDERADO.  Um dos manuscritos em hebraico existente hoje chamado ShemTob do livro de Mateus não faz n..."/>
          <p:cNvPicPr>
            <a:picLocks noChangeAspect="1" noChangeArrowheads="1"/>
          </p:cNvPicPr>
          <p:nvPr/>
        </p:nvPicPr>
        <p:blipFill>
          <a:blip r:embed="rId2"/>
          <a:srcRect t="12968" r="7766"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HISTÓRICAS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45058" name="Picture 2" descr="9º ASPECTO A SER CONSIDERADO. A Bíblia de Jerusalém diz “Sabe-se que o livro dos Atos fala em batizar “no nome de Jesus” ..."/>
          <p:cNvPicPr>
            <a:picLocks noChangeAspect="1" noChangeArrowheads="1"/>
          </p:cNvPicPr>
          <p:nvPr/>
        </p:nvPicPr>
        <p:blipFill>
          <a:blip r:embed="rId2"/>
          <a:srcRect t="15130"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HISTÓRICAS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46082" name="Picture 2" descr="10º ASPECTO A SER CONSIDERADO. O livro Católico Catequese Renovada declara “Foi com decorrer dos tempos que o batismo em ..."/>
          <p:cNvPicPr>
            <a:picLocks noChangeAspect="1" noChangeArrowheads="1"/>
          </p:cNvPicPr>
          <p:nvPr/>
        </p:nvPicPr>
        <p:blipFill>
          <a:blip r:embed="rId2"/>
          <a:srcRect t="15130" r="2912"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000760" y="1357298"/>
            <a:ext cx="2786082" cy="52149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906167_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785926"/>
            <a:ext cx="264320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HISTÓRICAS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47106" name="Picture 2" descr="11º ASPECTO A SER CONSIDERADO. O Papa Bento XVI afirma que o texto de Mateus 28:19 reformulado na cidade de Roma. “A form..."/>
          <p:cNvPicPr>
            <a:picLocks noChangeAspect="1" noChangeArrowheads="1"/>
          </p:cNvPicPr>
          <p:nvPr/>
        </p:nvPicPr>
        <p:blipFill>
          <a:blip r:embed="rId2"/>
          <a:srcRect t="15130"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00760" y="1357298"/>
            <a:ext cx="2786082" cy="52149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downloadx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000240"/>
            <a:ext cx="2714644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HISTÓRICAS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12º ASPECTO A SER CONSIDERADO. As enciclopédias declaram que a igreja primitiva batizava em Nome de Jesus e que este batis..."/>
          <p:cNvPicPr>
            <a:picLocks noChangeAspect="1" noChangeArrowheads="1"/>
          </p:cNvPicPr>
          <p:nvPr/>
        </p:nvPicPr>
        <p:blipFill>
          <a:blip r:embed="rId2"/>
          <a:srcRect t="15130"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BÍBLICAS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49154" name="Picture 2" descr="Qual a única formula verdadeira usada pela Igreja Primitiva? E disse-lhes Pedro: Arrependei-vos, e cada um de vós seja b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BÍBLICAS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50178" name="Picture 2" descr="Ananias o Profeta de Deus recomendou que Paulo recebesse o Batismo em Nome de quem? Atos 22.16 16 E agora por que te deté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BÍBLICAS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51202" name="Picture 2" descr="Em Nome de quem o Apostolo Paulo batizava os Crentes? Atos 19:4-5 4 Mas Paulo disse: Certamente João batizou com o batism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BÍBLICAS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52226" name="Picture 2" descr="Quantas coisas segundo as Escrituras devemos fazer em Nome de Jesus? Colossenses 3:17 17 E, quanto fizerdes por palavras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EVIDÊNCIAS BÍBLICAS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53250" name="Picture 2" descr="De quem somos revestidos ao sermos Batizados? Gálatas 3:27 27 Porque todos quantos fostes batizados em Cristo já vos rev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esultado de imagem para m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14282" y="35716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Espírito de Deus pairando sobre as águas é a terceira pessoa da Trindade no princípio do mundo?  Se é, por que Pai e Filho estavam no céu e a terceira pessoa da Trindade estava no planeta Terra, pairando sobre as águas?  Por que ele não estava no céu?  Por que estava sobre as águas?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3010" name="Picture 2" descr="13995656_1204137826273181_5829225743276559613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5429288" cy="4505312"/>
          </a:xfrm>
          <a:prstGeom prst="rect">
            <a:avLst/>
          </a:prstGeom>
          <a:noFill/>
        </p:spPr>
      </p:pic>
      <p:sp>
        <p:nvSpPr>
          <p:cNvPr id="5" name="Texto explicativo retangular 4"/>
          <p:cNvSpPr/>
          <p:nvPr/>
        </p:nvSpPr>
        <p:spPr>
          <a:xfrm>
            <a:off x="500034" y="500042"/>
            <a:ext cx="4500594" cy="2428892"/>
          </a:xfrm>
          <a:prstGeom prst="wedgeRectCallout">
            <a:avLst>
              <a:gd name="adj1" fmla="val -26084"/>
              <a:gd name="adj2" fmla="val 63693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te batizo em nome do Pai, Filho e  Espírito Santo.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AutoShape 4" descr="Resultado de imagem para boneco com ponto de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014" name="AutoShape 6" descr="Resultado de imagem para boneco com ponto de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016" name="AutoShape 8" descr="Resultado de imagem para boneco com ponto de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 descr="Camera Roll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428868"/>
            <a:ext cx="2857520" cy="4000528"/>
          </a:xfrm>
          <a:prstGeom prst="rect">
            <a:avLst/>
          </a:prstGeom>
        </p:spPr>
      </p:pic>
      <p:sp>
        <p:nvSpPr>
          <p:cNvPr id="11" name="Texto explicativo em forma de nuvem 10"/>
          <p:cNvSpPr/>
          <p:nvPr/>
        </p:nvSpPr>
        <p:spPr>
          <a:xfrm>
            <a:off x="5572132" y="571480"/>
            <a:ext cx="3357586" cy="2112846"/>
          </a:xfrm>
          <a:prstGeom prst="cloudCallout">
            <a:avLst>
              <a:gd name="adj1" fmla="val -16550"/>
              <a:gd name="adj2" fmla="val 8976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Quem foi batizado assim na Bíblia?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eu rogarei ao Pai, e ele vos dará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outro Consolador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para que fique convosco para sempre.”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João 14:16 (ACF)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jo\Pictures\Vinyl-1-5-W-x2-H-m-Fashion-Durable-Photography-Background-Attractive-Green-Grass-Blue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78579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Estaria essa citação afirmando que “o outro Consolador” é a terceira pessoa da Trindade?  Quando Jesus citou “o outro Consolador” Ele falava de uma terceira pessoa da Trindade, como muitos entendem?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Gosto de responder essa questão com outra importante pergunta: Se o outro Consolador ainda seria enviado (João 14:06), como os discípulos poderiam já estar convivendo com ele (João 14:17).  Se o outro Consolador ainda seria dado (futuro), como ele já poderia habitar com os discípulos e estes até conhecê-lo?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jo\Pictures\amazing-736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357166"/>
            <a:ext cx="850112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Esse detalhe nos indica 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falava de si mesmo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já habitava fisicamente com os discípulos há algum tempo e que depois habitaria espiritualmente dentro deles.  Jesus falava de si mesmo aos discípulos.  Em algumas situações, vemos pessoas se referindo a si mesmas como outro na narrativa bíblica.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Simão Pedro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outro discípulo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seguiam a Jesus.  E este discípulo era conhecido do sumo sacerdote, e entrou com Jesus na sala do sumo sacerdote.  E Pedro estava da parte de fora, à porta.  Saiu então 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outro discípulo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 era conhecido do sumo sacerdote, e falou à porteira, levando Pedro para dentro.”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João 18:15-16; 20:02-04 e 08.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Dessa forma, fica claro que João, o discípulo amado, era o “outro discípulo”, e que João fala nessas citações dele mesmo na 3º pessoa, e não de um “outro” diferente dele próprio.  Essa forma de linguagem era comum entre eles.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285728"/>
            <a:ext cx="8501122" cy="651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Quem envia e de onde procede o Espírito Santo?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“Quando vier o Consolador, 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 vos enviarei da parte do Pai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 Espírito da verdade, 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Pai procede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esse dará testemunho de mim;”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João 15:26.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nos enviou o Espírito de Seu Filho?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“E, porque sois filhos,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enviou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aos nossos corações 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Espírito de seu Filho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clama: Aba, Pai.”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Gálatas 4:06.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Quem ou o que Deus irá derramar?  O Seu próprio Espírito?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 derramarei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meu Espírito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sobre a tua raça...”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Isaías 44:03.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 porque derramarei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meu Espírito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sobre a casa de Israel...”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Ezequiel 39:29.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Tanto o Pai como o Filho,compartilha do Seu Espírito conosco.  O Espírito Santo, na verdade é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Onipresença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Filho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 É o poder,  a glória, a manifestação invisível e espiritual Deles.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428604"/>
            <a:ext cx="85011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NOSSA CONSOLAÇÃO SEGUNDO ELLEN G. WHITE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 há Consolador como Cristo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tão terno e tão verdadeiro.” 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Herald, 26 de outubro de 1897.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Salvador é nosso Consolador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isso eu tenho provado que Ele é.” 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Manuscript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Releases, Vol. 8, p. 49.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“Através da fé olhamos para Jesus, a nossa fé rompe as sombras, e adoramos a Deus por Seu maravilhoso amor ao dar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o Consolador.” 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Manuscript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Releases, Vol. 19, p. 296-297.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9398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228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85720" y="428604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PORQUE AS IGREJAS ESTÃO FRACAS ESPIRITUALMENTE?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 razão porque as Igrejas estão débeis e fracas e prontas para a morte é que 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inimigo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trouxe influência de natureza desencorajadora para repousar sobre as almas temerosas, ele procurou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tapar Jesus da visão deles como Consolador, como único que reprova, que adverte, que admoesta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dizendo esse é o caminho andai por ele.”  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Ellen G. White, </a:t>
            </a:r>
            <a:r>
              <a:rPr lang="pt-BR" sz="28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8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Herald, 26 de agosto de 1890.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Note que é intuito do inimigo das nossas almas (Satanás) é tapar de nossa visão o Senhor Jesus Cristo como nosso único Consolador!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 graça do Senhor Jesus Cristo, e o amor de Deus,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a comunhão do Espírito Santo 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sejam com todos vós.”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Coríntios 13:13 (ARA)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sultado de imagem para imag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714356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texto fala da comunhão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Espírito Santo ou comunhão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 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Espírito Santo?  Comunhão do Espírito Santo é comungar do mesmo espírito, ou seja, participar de um só propósito, de uma só finalidade, pois: “Mas aquele que se une ao Senhor é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 espírito com ele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I Coríntios  6:17 (ARA).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 que temos visto e ouvido anunciamos também a vós outros, para que vós, igualmente, mantenhais comunhão conosco.  Ora, a nossa comunhão é com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Pai e com seu Filho, Jesus Cristo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João 1:03 (ARA).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Logo, a “comunhão do Espírito Santo” (II Cor. 13:13) é compartilhada entre o Pai e o Filho, e entre todos aqueles que comungam no mesmo pensamento, na mesma doutrina, nas mesmas experiências, atividades, enfim, no mesmo “espírito”.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“Porque três são os que testificam no céu: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Pai, a Palavra, e o Espírito Santo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e estes três são um.  E três são os que testificam na terra: o Espírito, e a água e o sangue; e estes três concordam num.”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João 5:07-08 (ACF)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sultado de imagem para mar"/>
          <p:cNvPicPr>
            <a:picLocks noChangeAspect="1" noChangeArrowheads="1"/>
          </p:cNvPicPr>
          <p:nvPr/>
        </p:nvPicPr>
        <p:blipFill>
          <a:blip r:embed="rId2"/>
          <a:srcRect t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357166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Espírito que pairava sobre as águas não era uma suposta terceira pessoa da Trindade, mas sim, segundo STRONG (pp.4, 1922-1923; 2011)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rûah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 sopro de Deus sobre as águas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Note outras traduções bíblicas que, segundo essa compreensão, assim verteram o texto: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sopro de Deus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pairava na superfície das águas.”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(Tradução Ecumênica da Bíblia).  </a:t>
            </a:r>
          </a:p>
          <a:p>
            <a:pPr algn="just"/>
            <a:endParaRPr lang="pt-BR" sz="24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“um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vento de Deus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pairava sobre as águas.”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(Bíblia de Jerusalém).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“com um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vento divino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locomovendo-se sobre as águas.”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Jerusalem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Bible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“enquanto um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vento de Deus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movia-se sobre as águas.”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Revised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Standard Version).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21429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texto em que aparece as palavras: “no céu: o Pai, a Palavra e o Espírito Santo; e estes três são um.  E três são os que testificam na terra” pode ser usado para defender a doutrina da Trindade?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Pode, mas não deve.  Porque este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 um texto apócrifo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foi inserido na Bíblia, com a finalidade de defender a doutrina da Trindade.  A própria Lição da Escola Sabatina (IASD)   reconhece que este texto foi acrescentado para apoiar a doutrina da Trindade:</a:t>
            </a:r>
          </a:p>
        </p:txBody>
      </p:sp>
      <p:pic>
        <p:nvPicPr>
          <p:cNvPr id="62466" name="Picture 2" descr="Resultado de imagem para Lição da Escola Sabatina e I João 5:7-8"/>
          <p:cNvPicPr>
            <a:picLocks noChangeAspect="1" noChangeArrowheads="1"/>
          </p:cNvPicPr>
          <p:nvPr/>
        </p:nvPicPr>
        <p:blipFill>
          <a:blip r:embed="rId3"/>
          <a:srcRect l="1975" t="15734" r="14398"/>
          <a:stretch>
            <a:fillRect/>
          </a:stretch>
        </p:blipFill>
        <p:spPr bwMode="auto">
          <a:xfrm>
            <a:off x="285720" y="3643314"/>
            <a:ext cx="6286544" cy="3071834"/>
          </a:xfrm>
          <a:prstGeom prst="rect">
            <a:avLst/>
          </a:prstGeom>
          <a:noFill/>
        </p:spPr>
      </p:pic>
      <p:sp>
        <p:nvSpPr>
          <p:cNvPr id="62468" name="AutoShape 4" descr="Resultado de imagem para Lição da Escola Sabatina e I João 5:7-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2470" name="Picture 6" descr="Resultado de imagem para Lição da Escola Sabatina e I João 5:7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86190"/>
            <a:ext cx="2000264" cy="270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 t="4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57158" y="357166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Esse estudo foi extraído do livro “Em Defesa da Fé Uma Vez Dada aos Santos” do irmão Roberto Matheus da Costa, e do livreto “A Doutrina da Trindade, à Luz da Bíblia! 16 – Estudos”.  Estes materiais podem ser adquirido através do seguinte Site: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www.adventistas-historicos.com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pt-BR" sz="2400" dirty="0"/>
          </a:p>
        </p:txBody>
      </p:sp>
      <p:pic>
        <p:nvPicPr>
          <p:cNvPr id="63492" name="Picture 4" descr="Resultado de imagem para livro Em Defesa da Fé de Roberto Matheus da Cos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2643206" cy="378621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143504" y="2714620"/>
            <a:ext cx="2643206" cy="378621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Doutrina da Trindade, à Luz da Bíblia!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16 - Estudos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466604"/>
            <a:ext cx="579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0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85720" y="1071546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Estudo Formatado pelos Adventistas Históricos de </a:t>
            </a:r>
          </a:p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Florianópolis – SC</a:t>
            </a:r>
          </a:p>
          <a:p>
            <a:pPr algn="ctr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Contato: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restaurandoaverdade@gmail.com</a:t>
            </a:r>
          </a:p>
          <a:p>
            <a:pPr algn="ctr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Visite: </a:t>
            </a:r>
            <a:r>
              <a:rPr lang="pt-BR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www.adventistas-historicos.com</a:t>
            </a:r>
          </a:p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751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sultado de imagem para mar"/>
          <p:cNvPicPr>
            <a:picLocks noChangeAspect="1" noChangeArrowheads="1"/>
          </p:cNvPicPr>
          <p:nvPr/>
        </p:nvPicPr>
        <p:blipFill>
          <a:blip r:embed="rId2"/>
          <a:srcRect t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928670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poder de Deus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movia-se sobre as águas.”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News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Bible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sobre as águas movimentava-se 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fôlego de Deus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Knox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um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vento de Deus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movimentava-se sobre as águas.”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Jewish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Publication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Society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Essas traduções bíblicas claramente dão a conotação da palavra “Espírito” como algo, e não alguém (pessoa), ou seja, trata-se de um vento proveniente do próprio Deus, algo impessoal, e não uma suposta “terceira pessoa da Trindade”.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500042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palavra hebraica “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ruach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no Antigo Testamento significa: “respiração, vento, espírito, coragem, temperamento, ira, disposição, o centro das emoções, mente, vontade, coração, caráter, moral.”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Quando o escritor usou “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ruach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”, no AT, ele tinha um desses significados acima em sua mente.  Exemplos: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“Na verdade há um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ruach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(espírito)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homem, e o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ruach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(sopro)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Todo-Poderoso o faz entendido.” 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Jó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32:08.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 meu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ruach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(hálito)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 intolerável à minha mulher...”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Jó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19:17.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“Despertou, pois, o Senhor, contra </a:t>
            </a:r>
            <a:r>
              <a:rPr lang="pt-BR" sz="2400" b="1" dirty="0" err="1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Jeorão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ruach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(ânimo)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dos filisteus...”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Crônicas 21:16.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vros-proibidos-asd-novo-atualizado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6858000"/>
          </a:xfrm>
          <a:prstGeom prst="rect">
            <a:avLst/>
          </a:prstGeom>
        </p:spPr>
      </p:pic>
      <p:pic>
        <p:nvPicPr>
          <p:cNvPr id="4" name="Imagem 3" descr="espirito_licao18041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928670"/>
            <a:ext cx="5548311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 \Estudo O Consolador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8596" y="92867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disse Deus: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Façamos </a:t>
            </a:r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homem à nossa imagem, conforme a nossa semelhança; e domine sobre os peixes do mar, e sobre as aves dos céus, e sobre o gado, e sobre toda a terra, e sobre todo o réptil que se move sobre a terra.”  </a:t>
            </a:r>
            <a:r>
              <a:rPr lang="pt-BR" sz="36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Gênesis 1:26 (ACF)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azing-736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5720" y="714356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plural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“façamos” 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indica necessariamente a existência de três pessoas?  Ou que havia mais de dois?  Não!  Porque o plural envolve no mínimo dois e no máximo infinito, logo Deus pode ter falado com apenas mais um (constituindo duas pessoas).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2315</Words>
  <Application>Microsoft Office PowerPoint</Application>
  <PresentationFormat>Apresentação na tela (4:3)</PresentationFormat>
  <Paragraphs>128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Windows User</cp:lastModifiedBy>
  <cp:revision>132</cp:revision>
  <dcterms:created xsi:type="dcterms:W3CDTF">2015-07-11T10:19:46Z</dcterms:created>
  <dcterms:modified xsi:type="dcterms:W3CDTF">2017-11-23T13:33:36Z</dcterms:modified>
</cp:coreProperties>
</file>