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92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4" autoAdjust="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A81A-3687-4791-A123-FC2337D2CDD1}" type="datetimeFigureOut">
              <a:rPr lang="pt-BR" smtClean="0"/>
              <a:pPr/>
              <a:t>09/06/2014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F1AF9-6B64-4B34-BCB6-BEE0059DF9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ConflictSeries_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1785982" y="2500306"/>
            <a:ext cx="126651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DESCOBRIR </a:t>
            </a:r>
          </a:p>
          <a:p>
            <a:pPr algn="ctr"/>
            <a:r>
              <a:rPr lang="pt-B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ADULTERAÇÕES NAS </a:t>
            </a:r>
          </a:p>
          <a:p>
            <a:pPr algn="ctr"/>
            <a:r>
              <a:rPr lang="pt-B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TRADUÇÕES DE TEXTOS</a:t>
            </a:r>
          </a:p>
          <a:p>
            <a:pPr algn="ctr"/>
            <a:r>
              <a:rPr lang="pt-B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ATRIBUIDOS À Sra. 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Impedido por Sua humanidade,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Cristo não poderia estar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em todos os lugares pessoalmente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 então foi para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benef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cio deles (os disc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pulos) que Ele deveria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deixa-lo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ir para o Pai, e enviar o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 para ser seu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sucessor na terra.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Esp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Ele mesmo,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despojado da personalidade humana e independente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dela.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Ele Se representaria como estando presente 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todos os lugares por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Seu Esp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como Onipresente.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Mas o Consolador, o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Santo, a quem o Pai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enviar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em Meu nome, ele vos ensinar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todas as coisas,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 vos far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lembrar de tudo o que vos tenho dito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(João 14:26).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Mas digo-vos uma verdade: Conv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Eu v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porque se não fosse, o Consolador não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viria a v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s; mas se eu for, vo-lo enviarei.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(João 16:7).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Manuscript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Releases Volume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Fourteen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Page 23, 24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Perceba que Ellen G. White cria, e por tanto escreveu, que o Espírito Santo, que era tanto uma pessoa quanto Deus é uma pessoa, é </a:t>
            </a:r>
            <a:r>
              <a:rPr lang="pt-B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Cristo mesmo, despojado da personalidade humana.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Pastores infiéis, quando produziram o livro “Evangelismo”, que é um compilado de livros de Ellen G. White, 31 anos após a sua morte, mudaram, ou seja, adulteraram, o texto, para dar a entender que ela cria na Trindade. Como você mesmo pode constatar ela nunca escreveu que o Espírito Santo é um Deus, e sim que Ele “</a:t>
            </a: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é Cristo mesmo, despojado da personalidade humana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texto do livro Evangelismo tamb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diz que o Esp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deve ser uma pessoa divina, porque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perscruta 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segredos que jazem ocultos na mente de Deus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(Evangelismo,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616, 617). Ellen G. White escreveu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quem era 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nico que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perscruta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os segredos que jazem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ocultos na mente de Deus: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Deus informou a Satan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que apenas a Seu Filho Ele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revelaria Seus prop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sitos secreto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e que requeria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toda a fam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lia celestial, mesmo Satan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s, que lhe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rendessem impl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cita e inquestion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vel obediência; mas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ele (Satan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s), tinha provado ser indigno de ter um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lugar no C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Hist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ria da Reden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ão, 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g. 18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Cristo, o Verbo, o Unigênito de Deus, era um com 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eterno Pai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um em natureza, car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ter, prop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sito -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NICO SER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poderia penetrar em todos os conselhos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 prop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sitos de Deus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....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Pai operou por Seu Filho na cria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de todos os seres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celestiais.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Patriarcas e Profetas, 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g. 34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1.2 -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afirma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de que h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três pessoas vivas no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Trio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celestial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consolador que Cristo prometeu enviar depois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ascender ao C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em toda a plenitude 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divindade, tornando manifesto o poder da gra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divina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todos quantos recebem e crêem em Cristo como 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Salvador pessoal.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três pessoas vivas pertencentes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trindade celeste;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em nome destes três grandes poderes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Pai, o Filho e o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os que recebem 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Cristo por f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viva são batizados, e esses poderes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cooperarão com os s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ditos obedientes do C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 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seus esfor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os para viver a nova vida em Cristo.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Special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Testimonies, Serie B. N.7, p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gs.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62 e 63 (1905).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Evangelismo,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614, 615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texto acima foi copiado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 tradu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para o português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citamos abaixo: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There are three living persons of the heavenly trio; in the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name of these three great powers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the Father, the Son,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 the Holy Spirit...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livro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01560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No manuscrito original, Ellen G. White escreveu o termo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persons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 significa pessoas. Entretanto, ela mesmo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corrigiu e colocou o que deveria ser o correto entendimento.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Riscou a letra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 acrescentou o final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alities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transformando a palavra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persons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personalities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significa personalidades. 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disso, ela acrescentou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 termo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logo ap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o in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cio da frase, de maneira 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 frase do manuscrito original se encontra da seguinte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forma: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There are </a:t>
            </a:r>
            <a:r>
              <a:rPr kumimoji="0" lang="en-US" sz="2000" b="1" i="1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living three persons </a:t>
            </a:r>
            <a:r>
              <a:rPr kumimoji="0" lang="en-US" sz="2000" b="1" i="1" u="none" strike="noStrike" cap="none" normalizeH="0" baseline="3000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alities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of the heavenly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trio in which every soul repenting of their sins believing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receiving Christ by a living faith to them who are baptized.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Special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Testimonies, Serie B. N.7, p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gs.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62 e 63 (1905)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Tradu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Existem as três personalidades vivas no trio celestial nas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quais cada alma arrependida dos seus pecados recebendo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Cristo por meio de f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viva por eles são batizados.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Para que não fique 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no meu testemunho, coloco a seguir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uma fotoc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pia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escaneada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do manuscrito original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Ellen G. White, que comprova que as modifica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 aqui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mencionadas foram feitas por ela mesma: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817" name="Picture 1" descr="E:\textos adulterados EGW\egw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000495" cy="6215106"/>
          </a:xfrm>
          <a:prstGeom prst="rect">
            <a:avLst/>
          </a:prstGeom>
          <a:noFill/>
        </p:spPr>
      </p:pic>
      <p:pic>
        <p:nvPicPr>
          <p:cNvPr id="34818" name="Picture 2" descr="C:\Documents and Settings\Machado\Meus documentos\egw_original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3116"/>
            <a:ext cx="5072067" cy="2143140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>
          <a:xfrm rot="4732459">
            <a:off x="7000892" y="235743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55750" y="3166110"/>
          <a:ext cx="6032500" cy="525780"/>
        </p:xfrm>
        <a:graphic>
          <a:graphicData uri="http://schemas.openxmlformats.org/drawingml/2006/table">
            <a:tbl>
              <a:tblPr/>
              <a:tblGrid>
                <a:gridCol w="2294890"/>
                <a:gridCol w="37376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Special Testimonies, Serie B. N.7, págs. </a:t>
                      </a:r>
                      <a:r>
                        <a:rPr lang="pt-BR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62 e 63 (1905) original: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Existem as três personalidades vivas no </a:t>
                      </a:r>
                      <a:r>
                        <a:rPr lang="pt-BR" sz="1000" b="1" i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trio celestial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Livro Evangelismo: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i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Há três pessoas vivas pertencentes à</a:t>
                      </a:r>
                      <a:r>
                        <a:rPr lang="pt-BR" sz="1000" b="1" i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trindade celeste</a:t>
                      </a:r>
                      <a:r>
                        <a:rPr lang="pt-BR" sz="1000" i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;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Agora, compare o texto que se encontra no livro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em português, com o texto original: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Special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Testimonies, Serie B. N.7, págs.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62 e 63 (1905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original:</a:t>
            </a:r>
          </a:p>
          <a:p>
            <a:pPr algn="ctr"/>
            <a:r>
              <a:rPr lang="pt-B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Existem as três personalidades vivas no </a:t>
            </a:r>
            <a:r>
              <a:rPr lang="pt-BR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trio celestial</a:t>
            </a:r>
            <a:endParaRPr lang="pt-BR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Livro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Evangelismo:</a:t>
            </a:r>
          </a:p>
          <a:p>
            <a:pPr algn="ctr"/>
            <a:r>
              <a:rPr lang="pt-B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Há três pessoas vivas pertencentes à </a:t>
            </a:r>
            <a:r>
              <a:rPr lang="pt-BR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trindade celeste</a:t>
            </a:r>
            <a:r>
              <a:rPr lang="pt-B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;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Obviamente, trio celestial não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igual 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trindade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celeste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Percebemos mais uma vez que este trata-se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 um texto que foi adulterado, para dar a entender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que Ellen G. White teria apoiado a trindade em seus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escritos.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85720" y="642918"/>
            <a:ext cx="8643998" cy="107157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É O TRIO CELESTIAL QUE ELLEN WHITE FALA NO LIVRO EVANGELISMO?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85725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Ao estudar sobre o tema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Divindade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muitos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irmãos sinceros, ap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estudar a B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blia com muita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ora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e confirmarem em diversos livros dos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testemunhos que somente Deus o Pai e Jesus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Cristo participaram da cria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e são dignos 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adora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ão, deparam-se com alguns textos dos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livros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Desejado de Todas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as Na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Testemunhos para Ministros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edi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 mais recentes de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Conselhos Sobre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e perguntam-se: Seria verdade que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Ellen G. White escreveu em favor da Trindade?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Para estas almas pesquisadoras sinceras,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preparamos um material resumido mostrando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como os textos de Ellen G. White foram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adulterados e re-editados ap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a sua morte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por pastores que trabalharam para colocar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trindade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entre as doutrinas da Igreja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Adventista do 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timo Dia.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88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Cita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Desejado de Todas as Na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–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TERCEIRA PESSOA DA DIVINDADE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Desejado de Todas as Na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 tradu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do original em inglês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Desire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Ages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vemos a seguinte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afirma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pecado poderia ser resistido e vencido somente atrav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da poderosa opera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da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Terceira Pessoa da Trindade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qual viria não como energia modificada, mas na plenitude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do divino poder.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Desire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Ages, 671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8800807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termo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Terceira Pessoa da Trindade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colocado como sendo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tradu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do texto "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Third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Person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Godhead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", que encontra-se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no livro original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Desire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Ages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Em primeiro lugar, 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termo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Godhead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 esta no idioma original, significa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Divindade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(Trindade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 tradução da palavra em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ingles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Trinity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Portanto, o termo Divindade nada tem que ver com o termo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Godhead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do idioma original. Tamb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temos que, no idioma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inglês, idioma no qual o livro original foi escrito, a preposi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se encontra neste termo, significa tamb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from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quer dizer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partir da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Neste caso, a tradu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correta para 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português seria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Terceira Pessoa a partir da Divindade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Existe tamb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um outro problema neste termo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Terceira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Pessoa da Trindade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 aparece no livro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Desejado 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Todas as Na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O termo do livro em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ingles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hird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erson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Godhead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aparece com as letras iniciais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minúsculas,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da forma que se segue: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hird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erson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Godhead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mostrando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que Ellen G. White não se estava referindo a um terceiro Deus.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As iniciais min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sculas foram trocadas por iniciais mai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sculas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na revisão de 1940 do livro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Desejado de Todas as Na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cita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Desire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Ages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de 1898, foi repetida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na revista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Review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Herald em 1904, e mostra o termo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third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person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tamb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com iniciais min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sculas: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Sin could be resisted and overcome only through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mighty agency of the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hird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erson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 the Godhead, who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would come with no modified energy, but in the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fulness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 divine power.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Advent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Review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Sabbath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Herald,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May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19, 1904,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paragraph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3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Tradu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pecado poderia se resistido e vencido somente atrav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da poderosa opera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da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terceira pessoa a partir 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Divindade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a qual viria não com energia modificada,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mas na plenitude do poder divino.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55750" y="3078480"/>
          <a:ext cx="6032500" cy="2931160"/>
        </p:xfrm>
        <a:graphic>
          <a:graphicData uri="http://schemas.openxmlformats.org/drawingml/2006/table">
            <a:tbl>
              <a:tblPr/>
              <a:tblGrid>
                <a:gridCol w="2294890"/>
                <a:gridCol w="37376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“Desire of Ages”,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vers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ã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o original:</a:t>
                      </a:r>
                      <a:endParaRPr lang="pt-B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poderosa operação da </a:t>
                      </a:r>
                      <a:r>
                        <a:rPr lang="pt-BR" sz="2000" b="1" i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erceira </a:t>
                      </a:r>
                      <a:r>
                        <a:rPr lang="pt-BR" sz="2000" b="1" i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essoa </a:t>
                      </a:r>
                      <a:r>
                        <a:rPr lang="pt-BR" sz="2000" b="1" i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a partir da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Divindade, </a:t>
                      </a:r>
                      <a:endParaRPr lang="pt-BR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O Desejado de Todas as </a:t>
                      </a:r>
                      <a:r>
                        <a:rPr lang="pt-BR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Nacoes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”: atual, adulterado:</a:t>
                      </a:r>
                      <a:endParaRPr lang="pt-B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000" b="1" i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poderosa 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operação da </a:t>
                      </a:r>
                      <a:r>
                        <a:rPr lang="pt-BR" sz="2000" b="1" i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erceira </a:t>
                      </a:r>
                      <a:r>
                        <a:rPr lang="pt-BR" sz="2000" b="1" i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essoa </a:t>
                      </a:r>
                      <a:r>
                        <a:rPr lang="pt-BR" sz="2000" b="1" i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da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b="1" i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Trindade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endParaRPr lang="pt-BR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Percebemos então que o texto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Desejado 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Todas a Na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foi mudado, ou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adulterado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para dar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entender que Ellen G. White cria em uma Trindade.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Agora, compare o texto que se encontra no livro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Desire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Ages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(O Desejado de Todas a Na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ões) atual,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 o texto original de 1898, publicado em 1904: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Quando buscamos saber quem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terceira pessoa a partir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da Divindade que vem na plenitude do poder divino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Ellen G. White cita no texto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Desejado de Todas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as Na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encontramos a resposta em outros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testemunhos: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Satan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um dia foi 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terceira pessoa a partir 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Divindade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cifer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no C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u, antes de sua rebelião foi um elevado 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exaltado anjo,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primeiro em honra depois do amado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Filho de Deus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 Verdade Sobre os Anjos, 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g. 27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Entre os habitantes do C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u,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excluindo-se o pr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prio Cristo,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foi Satan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durante algum tempo o mais honrado de Deus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mais elevado em poder e gl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ria.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 Verdade Sobre 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Anjos, 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g. 28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903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a queda de Satan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s, perdeu o seu posto e o anjo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Gabriel passou a ser 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terceira pessoa a partir da divindade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Na crise suprema, quando cora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e alma se rompem sob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 fardo do pecado,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Gabriel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enviado para fortalecer 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divino Sofredor, animando-O a prosseguir no caminho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manchado de sangue.”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Signs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Times, 9 de dezembro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 1897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“Nessa horr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vel crise, quando tudo estava em jogo, quando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misterioso c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lice tremia nas mãos do sofredor, abriu-se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C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u, surgiu uma luz por entre a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temestuosa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treva na hora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da crise, e o poderoso anjo que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 acha na presença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Deus, ocupando a posi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da qual Satan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ca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veio para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junto de Cristo.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Verdade Sobre os Anjos, 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g. 195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0011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Gabriel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se acha na presença de Deus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Ele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um dos dois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ungidos apresentados na visão de Zacarias, que estão na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presen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de Deus, e vem para a Terra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na plenitude do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poder divino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“"Falei mais e disse-lhe: Que são as duas oliveiras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direita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do casti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 e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sua esquerda? E, falando-lhe outra vez,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disse: Que são aqueles dois raminhos de oliveira que estão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junto aos dois tubos de ouro e que vertem de si ouro?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 ele me respondeu: ...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São os dois ungidos, que estão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diante do Senhor de toda a Terra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."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Zac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4:11-14.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Os ungidos que estão diante do Senhor de toda Terra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mantêm a posi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uma vez outorgada a Satan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como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querubim </a:t>
            </a:r>
            <a:r>
              <a:rPr kumimoji="0" lang="pt-BR" sz="20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cobridor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Por interm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dio dos seres santos 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circundam Seu trono, o Senhor mant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constante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comunica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com os habitantes da Terra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Review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Herald, 20 de julho de 1897.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 Verdade Sobre os Anjos,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150, 151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02522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Percebemos portanto que Ellen G. White, quando mencionou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termo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third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person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Godhead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(terceira pessoa a partir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da Divindade) no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Desire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Ages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(O Desejado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Todas as Nações), estava se referindo ao anjo Gabriel.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Esta mesma referência ao anjo Gabriel e sua obra como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ministrador santo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em favor dos homens,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acordo com a luz do texto de Hebreus 1:13, 14, foi feita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no testemunho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Special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Testimonies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for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Ministers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Workers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Series A, #10,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25, 26, 29, 30.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mal estava se acumulando por s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culos, e não poderia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restringido e resistido apenas pelo grande poder 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Santo,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terceira pessoa a partir da Divindade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viria não com energia modificada, mas na plenitude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do poder divino... o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de Deus se alojaria em seus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ões. Ele convenceria do pecado... O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divino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revela seu trabalho no cora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humano...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Permitam Cristo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trabalhar pelo Seu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acord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-los como que 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morte e lev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-los consigo. Deixem ele empregar suas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habilidades... Estão aqueles com o cora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preparado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como barcos escolhidos para o trabalho e que podem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receber o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leo dourado o qual atrav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dos mensageiros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celestiais, representados pelas duas oliveiras, ser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derramado nos tubos dourados para encher as lâmpadas?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Special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Testimonies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for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Ministers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Workers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Series 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#10,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25, 26, 29, 30. (tradu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para o idioma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português)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Esta cita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apresentada acima, extra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da de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Testimonies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Series 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foi modificada, ou adulterada, primeiramente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na edi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de 1923, e esta adultera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foi mantida nas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versões posteriores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Testimonies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Ministers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Gospel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Workers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(Testemunhos para Ministros),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gina 392. Nesta cita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o termo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third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person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foi originalmente escrito com letras iniciais min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sculas,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foi modificado para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Third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Person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(letras iniciais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mai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sculas), com o mesmo objetivo pelo qual foram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feitas todas as mudan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as nos outros testemunhos 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vimos nesta material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apoiar a id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ia falsa de que Ellen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G. White teria crido em uma Trindade. O texto 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Special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Testimonies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apresentamos acima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apresentado na versão atual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Testemunhos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para Ministros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no idioma português, da seguinte forma: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3" name="Picture 1" descr="E:\textos adulterados EGW\slide_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892971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mal estava se acumulando por s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culos, e não poderia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restringido e resistido apenas pelo grande poder 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Santo,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terceira pessoa da Trindade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 viria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não com energia modificada, mas na plenitude do poder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divino... o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de Deus se alojaria em seus cora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Ele convenceria do pecado... O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divino revela seu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trabalho no cora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humano... Permitam Cristo trabalhar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pelo Seu Esp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Santo, acord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-los como que da morte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lev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-los consigo. Deixem ele empregar suas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habilidades... Estão aqueles com o cora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preparado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como barcos escolhidos para o trabalho e que podem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receber o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leo dourado o qual atrav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dos mensageiros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celestiais, representados pelas duas oliveiras, ser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derramado nos tubos dourados para encher as lâmpadas?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Special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Testimonies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for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Ministers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Workers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Series 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#10,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25, 26, 29, 30. (tradu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para 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idioma português)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71604" y="1142984"/>
          <a:ext cx="6016646" cy="6938408"/>
        </p:xfrm>
        <a:graphic>
          <a:graphicData uri="http://schemas.openxmlformats.org/drawingml/2006/table">
            <a:tbl>
              <a:tblPr/>
              <a:tblGrid>
                <a:gridCol w="2279036"/>
                <a:gridCol w="3737610"/>
              </a:tblGrid>
              <a:tr h="4278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“Special Testimonies for Ministers and Workers, Series A, #10,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págs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pt-BR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25, 26, 29, 30”, </a:t>
                      </a:r>
                      <a:r>
                        <a:rPr lang="pt-BR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versão </a:t>
                      </a:r>
                      <a:r>
                        <a:rPr lang="pt-BR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original:</a:t>
                      </a:r>
                      <a:endParaRPr lang="pt-BR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Espírito Santo, a terceira pessoa a partir da </a:t>
                      </a:r>
                      <a:r>
                        <a:rPr lang="pt-BR" sz="18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Divindade</a:t>
                      </a:r>
                      <a:endParaRPr lang="pt-BR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“Testemunhos para Ministros, pág. 392”: atual, adulterado:</a:t>
                      </a:r>
                      <a:endParaRPr lang="pt-BR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Espírito Santo, a terceira pessoa da Trindade</a:t>
                      </a:r>
                      <a:endParaRPr lang="pt-BR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Agora, compare o texto que se encontra no testemunho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original com o texto mudado, ou adulterado, que aparece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na versão atual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Testemunhos para Ministros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Conclusão: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ALGU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INTENCIONALMENTE MODIFICOU E MANIPULOU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OS TEXTOS DE ELLEN G. WHITE PARA DAR A ENTENDER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QUE ELA TERIA CRIDO NA DOUTRINA DA TRINDADE.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ESTAMOS DENUNCIANDO ISTO PARA QUE ESTAS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PESSOAS, SE ESTIVEREM VIVAS, SE ARREPENDAM,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PARA QUE NOSSOS IRMÃOS ADVENTISTAS SINCEROS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PERCEBAM QUE 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FOMOS ENGANADOS.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68611" name="Picture 3" descr="E:\tradução correta de João 1.1 e os adventistas vão deixar de guardar o sábado\autumn_leaves_shutterst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14313" y="500063"/>
            <a:ext cx="85645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“Portanto , o que desde o princípio ouvistes permaneça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 vós.  Se em vós permanecer o que desde o princípio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ouviste, também permanecereis </a:t>
            </a:r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 Filho e no Pai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.”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 João 2:24.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Os Pioneiros Ant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-168275" y="255588"/>
            <a:ext cx="9312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2"/>
                </a:solidFill>
              </a:rPr>
              <a:t>    </a:t>
            </a:r>
            <a:r>
              <a:rPr lang="pt-BR" sz="2000" dirty="0"/>
              <a:t>Estudo formatado pelos Adventistas do 7º Dia Históricos de Florianópolis-SC</a:t>
            </a:r>
          </a:p>
          <a:p>
            <a:pPr algn="ctr"/>
            <a:r>
              <a:rPr lang="pt-BR" sz="2000" dirty="0"/>
              <a:t>Contato: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restaurandoaverdade@gmail.com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Visite: </a:t>
            </a:r>
            <a:r>
              <a:rPr lang="pt-BR" sz="2000" b="1" dirty="0"/>
              <a:t>WWW.ADVENTISTAS-HISTORICOS.COM</a:t>
            </a:r>
          </a:p>
        </p:txBody>
      </p:sp>
      <p:pic>
        <p:nvPicPr>
          <p:cNvPr id="70660" name="Picture 4" descr="tres_an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557338"/>
            <a:ext cx="24098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3" name="Picture 1" descr="E:\textos adulterados EGW\slide_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18573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 DE TEXTO ADULTERADO DO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DE PROFECIA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DEN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NCIAS: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CITA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1.1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 afirma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 de que o Esp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 seria uma pessoa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(Evangelismo)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um compilado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textos de Ellen G. White elaborado em 1946,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aproximadamente 31 anos ap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a morte de Ellen G. White.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Como este livro foi escrito ap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a morte da mensageira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do Senhor, ele não foi revisado por ela. Assim, quaisquer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diferen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as encontradas entre os textos originais escritos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por ela e os textos transcritos para 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são frutos de modifica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ões acidentais ou intencionais por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parte dos elaboradores deste compilado.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primeiro texto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trazemos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para a an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lise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 que se encontra na 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gina 616: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553" name="Picture 1" descr="E:\textos adulterados EGW\untitledhjkmk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Apresentamos abaixo o texto do original, Manuscrito 66,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obtido no site oficial do Ellen G. White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Estate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 Lord instructed us that this was the place in which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we should locate, and we have had every reason to think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that we are in the right place. We have been brought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together as a school, and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we need to realize that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Holy Spirit, who is as much a person as God is a person,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 walking through these grounds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that the Lord God is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our keeper, and helper. He hears every word we utter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and knows every thought of the mind.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Manuscript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Releases, Vol. 7,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page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299 /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Manuscript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66, 1899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Tradu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ão: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 Senhor nos instruiu de que este era o lugar no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qual dever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amos estar, e n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temos tido razão para pensar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que estamos no lugar certo. N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fomos colocados juntos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como uma escola,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 precisamos reconhecer que o Esp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Santo, que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tanto uma pessoa como Deus 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uma pessoa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est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andando por estes terrenos, que o Senhor Deus 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nosso mantenedor e </a:t>
            </a:r>
            <a:r>
              <a:rPr kumimoji="0" lang="pt-BR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ajudador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Ele ouve cada uma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nossas palavras e sabe cada pensamento da mente.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55750" y="3166110"/>
          <a:ext cx="6032500" cy="2580640"/>
        </p:xfrm>
        <a:graphic>
          <a:graphicData uri="http://schemas.openxmlformats.org/drawingml/2006/table">
            <a:tbl>
              <a:tblPr/>
              <a:tblGrid>
                <a:gridCol w="1755140"/>
                <a:gridCol w="42773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Manuscrito 66 original:</a:t>
                      </a:r>
                      <a:endParaRPr lang="pt-B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o Espírito Santo, que </a:t>
                      </a:r>
                      <a:r>
                        <a:rPr lang="pt-BR" sz="2000" b="1" i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é tanto uma pessoa como Deus é uma pessoa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,</a:t>
                      </a:r>
                      <a:endParaRPr lang="pt-BR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Livro 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Evangelismo:</a:t>
                      </a:r>
                      <a:endParaRPr lang="pt-B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000" b="1" i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i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pt-BR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Espírito Santo, que é tanto uma pessoa </a:t>
                      </a:r>
                      <a:r>
                        <a:rPr lang="pt-BR" sz="2000" b="1" i="1" u="sng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ea typeface="Times New Roman"/>
                          <a:cs typeface="Times New Roman"/>
                        </a:rPr>
                        <a:t>como o próprio Deus</a:t>
                      </a:r>
                      <a:endParaRPr lang="pt-BR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Compare agora o texto original acima, com o texto do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que repetimos abaixo: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Enquanto o original diz que o Esp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tanto uma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pessoa como Deus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uma pessoa, o texto adulterado,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mudado, do livro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Evangelismo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diz que o Esp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 pr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prio Deus. O original não disse que o Esp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um Deus, e sim que este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uma pessoa como Deus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uma pessoa. Quem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esta pessoa, segundo Ellen G. White?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Em um outro texto ela esclarece quem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o Esp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rito Santo,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que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uma pessoa como Deus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uma pessoa: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3230</Words>
  <Application>Microsoft Office PowerPoint</Application>
  <PresentationFormat>Apresentação na tela (4:3)</PresentationFormat>
  <Paragraphs>441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Silas Jakel</cp:lastModifiedBy>
  <cp:revision>4</cp:revision>
  <dcterms:created xsi:type="dcterms:W3CDTF">2014-06-07T19:09:30Z</dcterms:created>
  <dcterms:modified xsi:type="dcterms:W3CDTF">2014-06-09T20:57:45Z</dcterms:modified>
</cp:coreProperties>
</file>