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7" r:id="rId8"/>
    <p:sldId id="261" r:id="rId9"/>
    <p:sldId id="270" r:id="rId10"/>
    <p:sldId id="262" r:id="rId11"/>
    <p:sldId id="263" r:id="rId12"/>
    <p:sldId id="272" r:id="rId13"/>
    <p:sldId id="273" r:id="rId14"/>
    <p:sldId id="281" r:id="rId15"/>
    <p:sldId id="274" r:id="rId16"/>
    <p:sldId id="275" r:id="rId17"/>
    <p:sldId id="277" r:id="rId18"/>
    <p:sldId id="278" r:id="rId19"/>
    <p:sldId id="279" r:id="rId20"/>
    <p:sldId id="280" r:id="rId21"/>
    <p:sldId id="285" r:id="rId22"/>
    <p:sldId id="286" r:id="rId23"/>
    <p:sldId id="282" r:id="rId24"/>
    <p:sldId id="283" r:id="rId25"/>
    <p:sldId id="284" r:id="rId26"/>
    <p:sldId id="290" r:id="rId27"/>
    <p:sldId id="296" r:id="rId28"/>
    <p:sldId id="287" r:id="rId29"/>
    <p:sldId id="291" r:id="rId30"/>
    <p:sldId id="292" r:id="rId31"/>
    <p:sldId id="293" r:id="rId32"/>
    <p:sldId id="300" r:id="rId33"/>
    <p:sldId id="297" r:id="rId34"/>
    <p:sldId id="288" r:id="rId35"/>
    <p:sldId id="298" r:id="rId36"/>
    <p:sldId id="294" r:id="rId37"/>
    <p:sldId id="289" r:id="rId38"/>
    <p:sldId id="299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8831F-D078-4573-928F-111A2C0692CA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ibliaonline.com.br/acf/mt/19/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Documents and Settings\Machado\Meus documentos\biblia-suprema 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0" y="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A IMPORTÂNCIA DA</a:t>
            </a:r>
          </a:p>
          <a:p>
            <a:pPr algn="ctr"/>
            <a:r>
              <a:rPr lang="pt-BR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SÃ DOUTRINA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05- Para que é proveitosa toda a Escritura?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“Toda Escritura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é inspirada por Deus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útil para o ensino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 Timóteo 3:16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(prim. parte). 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06- Que advertência foi dada a Timóteo enquanto ele se preparava para o ministério evangélico?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“Até à minha chegada, aplica-te à leitura, à exortação, ao ensino [noutras versões doutrina]...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Tem cuidado de ti mesmo e da doutrina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II Timóteo</a:t>
            </a:r>
            <a:r>
              <a:rPr kumimoji="0" lang="pt-BR" sz="28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4:13-16 </a:t>
            </a:r>
            <a:r>
              <a:rPr kumimoji="0" lang="pt-B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(prim.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p</a:t>
            </a:r>
            <a:r>
              <a:rPr kumimoji="0" lang="pt-B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arte).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07- Que solene recomendação lhe foi feita quanto a sua obra pública?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“Conjuro-te, perante </a:t>
            </a:r>
            <a: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Deus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e </a:t>
            </a:r>
            <a: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Cristo Jesus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que há de julgar vivos e mortos, pela Sua manifestação e pelo Seu reino: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prega a palavra, ... corrige, repreende, exorta com toda a longanimidade e </a:t>
            </a:r>
            <a: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doutrina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II Timóteo 4:01 e 02.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08- Por que disse o apóstolo que esse dever era tão imperioso?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“Pois haverá tempo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em que não suportarão a </a:t>
            </a:r>
            <a: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sã doutrina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; pelo contrário,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cercar-se-ão de mestres, segundo as suas próprias cobiças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, como que sentindo coceira nos ouvidos;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e </a:t>
            </a:r>
            <a: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se recusarão a dar ouvidos à verdade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, entregando-se às fábulas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II Timóteo 4:03 e 04.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14282" y="214290"/>
            <a:ext cx="8643998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“... cercar-se-ão de mestres ... e se recusarão a dar ouvidos à verdade, entregando-se às fábulas.”  II </a:t>
            </a:r>
            <a:r>
              <a:rPr lang="pt-B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4:03 e 04.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Espaço Reservado para Conteúdo 5" descr="Dr_-Leroy-Edwin-Froom-1890-1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1928794" cy="2857520"/>
          </a:xfrm>
          <a:prstGeom prst="rect">
            <a:avLst/>
          </a:prstGeom>
        </p:spPr>
      </p:pic>
      <p:pic>
        <p:nvPicPr>
          <p:cNvPr id="2053" name="Picture 5" descr="E:\adventista maçon 22\Sample Pictures\ministerio_jan_fev2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214422"/>
            <a:ext cx="1928794" cy="2857520"/>
          </a:xfrm>
          <a:prstGeom prst="rect">
            <a:avLst/>
          </a:prstGeom>
          <a:noFill/>
        </p:spPr>
      </p:pic>
      <p:pic>
        <p:nvPicPr>
          <p:cNvPr id="2054" name="Picture 6" descr="E:\adventista mason 222\pope-bb_bea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214422"/>
            <a:ext cx="3286148" cy="2857520"/>
          </a:xfrm>
          <a:prstGeom prst="rect">
            <a:avLst/>
          </a:prstGeom>
          <a:noFill/>
        </p:spPr>
      </p:pic>
      <p:pic>
        <p:nvPicPr>
          <p:cNvPr id="12" name="Picture 14" descr="do_deus-unico_para_o_deus_trino20_clip_image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214422"/>
            <a:ext cx="1928794" cy="2857496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3075" name="Picture 3" descr="E:\estudo - deixo a IASD de ser a igreja de Deus\images pastor Rubens Less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71942"/>
            <a:ext cx="1928794" cy="2786058"/>
          </a:xfrm>
          <a:prstGeom prst="rect">
            <a:avLst/>
          </a:prstGeom>
          <a:noFill/>
        </p:spPr>
      </p:pic>
      <p:pic>
        <p:nvPicPr>
          <p:cNvPr id="3076" name="Picture 4" descr="E:\estudo - deixo a IASD de ser a igreja de Deus\provai_dez2004a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5" y="4071942"/>
            <a:ext cx="2071702" cy="2786058"/>
          </a:xfrm>
          <a:prstGeom prst="rect">
            <a:avLst/>
          </a:prstGeom>
          <a:noFill/>
        </p:spPr>
      </p:pic>
      <p:pic>
        <p:nvPicPr>
          <p:cNvPr id="3077" name="Picture 5" descr="E:\estudo - deixo a IASD de ser a igreja de Deus\untitled Alberto Timm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4071942"/>
            <a:ext cx="1928826" cy="2786058"/>
          </a:xfrm>
          <a:prstGeom prst="rect">
            <a:avLst/>
          </a:prstGeom>
          <a:noFill/>
        </p:spPr>
      </p:pic>
      <p:pic>
        <p:nvPicPr>
          <p:cNvPr id="1026" name="Picture 2" descr="E:\adventista mason 222\hqdefaultdfgh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4071942"/>
            <a:ext cx="3286116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09- Que idêntica instrução foi dada a Tito?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“Tu, porém,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fala o que convém à </a:t>
            </a:r>
            <a: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sã doutrina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: ...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Torna-te, pessoalmente, padrão de boas obras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  No ensino, mostra integridade, reverência.”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Tito 2:01-07.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10- A que sã doutrina habilitará o fiel mestre?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“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Apegado à palavra fiel que é segundo a doutrina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, de modo que tenha poder, assim para exortar pelo reto ensino como para convencer os que contradizem.”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Tito 1:09.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11- Que ensino acompanha o ensino da falsa doutrina?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“Estes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se desviaram da verdade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, asseverando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que a ressurreição já se realizou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, e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estão pervertendo a fé a alguns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II Timóteo 2:18.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12- Quais são os discípulos de Jesus, e que graciosa obra opera a verdade pelos que a recebem?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“Se vós permanecerdes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na Minha palavra, sois verdadeiramente Meus discípulos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; e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conhecereis a verdade e a verdade vos libertará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João</a:t>
            </a:r>
            <a:r>
              <a:rPr kumimoji="0" lang="pt-BR" sz="28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8:31 e 32.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13- Por meio de que serão eles santificados?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“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Santifica-os na verdade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; a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Tua palavra é a verdade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João 17:17.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C:\Documents and Settings\Machado\Meus documentos\Minhas imagens\figuras e fotos para ilustrar estudo em PPT\Paisagens_Lindas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28596" y="357166"/>
            <a:ext cx="823039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doutrina afeta a vida.  A verdade leva à vida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Deus; o erro,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morte e à destruição.  Deus quer que conheçamos a verdade,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tomou   providências  a  fim de sabermos o que é a verdade.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 Sã   Doutrina   significa: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Doutrina   Verdadeira,   como  é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apresentada na Palavra de Deus.</a:t>
            </a:r>
          </a:p>
          <a:p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conhecereis a verdade, e a verdade vos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ibertará.”  João 8:32.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14- Que espécie de culto vem em resultado do falso ensino?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“E em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vão Me adoram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, ensinando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doutrinas que são preceitos de homens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Mateus 15:09.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E:\estudo laodicéia ou igreja remanescente\c5f5d076-c49b-4c6b-8792-9e223b781e03-373x5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4429124" y="214290"/>
            <a:ext cx="4500594" cy="64294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GCSDA 2015: MUDANÇA EM CRENÇA FUNDAMENTAL FEZ JESUS DEIXAR DE SER “HOMEM” PARA TORNAR-SE APENAS “HUMANO” SEM GÊNERO DEFINIDO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Embora a nota oficial publicada, referia-se às mudanças nas Crenças Fundamentais da IASD ocorridas durante a 60º Reunião da Conferência Geral em </a:t>
            </a:r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Antônio,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como “pequenas alterações” de mera redação, ficamos surpresos com a leitura da expressão a ser alterada na Crença de nº 4 – Sobre o Filho:  “São duas alterações principais.  </a:t>
            </a:r>
            <a:r>
              <a:rPr lang="pt-B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primeira é que caracteriza Jesus não como homem, mas como humano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...”  Percebe a sutileza?  A indefinição de gênero foi introduzida veladamente, com calculada discrição, na fé adventista pós-moderna.  Nosso Jesus deixou de ser “homem” para tornar-se apenas “humano!  Dentro de mais algum tempo, poderemos nos referir ao Filho de Deus como “ele” ou “ela”, homem, mulher ou LGBT, tanto fará.  É apenas um humano, sem gênero definido, a partir de agora.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142852"/>
            <a:ext cx="4164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“...doutrinas que são preceitos </a:t>
            </a:r>
          </a:p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homens.”</a:t>
            </a:r>
          </a:p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15:09.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E:\adventista mason 222\20131022_2133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4143404" cy="328614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2051" name="Picture 3" descr="E:\adventista mason 222\20131022_2134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71546"/>
            <a:ext cx="4357718" cy="314327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1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DA NOVO TEMPO OFERECE ESTUDOS BÍBLICOS </a:t>
            </a:r>
          </a:p>
          <a:p>
            <a:pPr algn="ctr"/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UMA OPÇÃO PELO TERCEIRO SEXO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100" dirty="0" smtClean="0">
              <a:solidFill>
                <a:srgbClr val="0000FF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100" dirty="0" smtClean="0">
              <a:solidFill>
                <a:srgbClr val="0000FF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100" dirty="0" smtClean="0">
              <a:solidFill>
                <a:srgbClr val="0000FF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100" dirty="0" smtClean="0">
              <a:solidFill>
                <a:srgbClr val="0000FF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100" dirty="0" smtClean="0">
              <a:solidFill>
                <a:srgbClr val="0000FF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100" dirty="0" smtClean="0">
              <a:solidFill>
                <a:srgbClr val="0000FF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100" dirty="0" smtClean="0">
              <a:solidFill>
                <a:srgbClr val="0000FF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100" dirty="0" smtClean="0">
              <a:solidFill>
                <a:srgbClr val="0000FF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100" dirty="0" smtClean="0">
              <a:solidFill>
                <a:srgbClr val="0000FF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100" dirty="0" smtClean="0">
              <a:solidFill>
                <a:srgbClr val="0000FF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100" dirty="0" smtClean="0">
              <a:solidFill>
                <a:srgbClr val="0000FF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100" dirty="0" smtClean="0">
              <a:solidFill>
                <a:srgbClr val="0000FF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100" dirty="0" smtClean="0">
              <a:solidFill>
                <a:srgbClr val="0000FF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Não h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 justificativa para essa terceira op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ão de "não informado", se a pessoa não quiser preencher esse campo que não seja</a:t>
            </a:r>
            <a:r>
              <a:rPr kumimoji="0" lang="pt-BR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obrigat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ria sua observa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ão!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"Ele, por</a:t>
            </a:r>
            <a:r>
              <a:rPr kumimoji="0" lang="pt-BR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pt-BR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m, respondendo, disse-lhes: Não tendes lido que aquele que os fez no princ</a:t>
            </a:r>
            <a:r>
              <a:rPr kumimoji="0" lang="pt-BR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pt-BR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pio macho e fêmea os fez,"</a:t>
            </a:r>
            <a:r>
              <a:rPr kumimoji="0" lang="pt-BR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  <a:hlinkClick r:id="rId4"/>
              </a:rPr>
              <a:t>Mateus 19:4</a:t>
            </a:r>
            <a:endParaRPr kumimoji="0" lang="pt-BR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Se DEUS fez somente seres humanos masculinos e femininos, quem somos n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s para ir contra isso?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 rot="11962618">
            <a:off x="6196321" y="3077517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15- Podemos nós cerrar os ouvidos à verdade e permanecer inocente diante de Deus?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“O que desvia os seus ouvidos da lei,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até a sua oração será abominável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Provérbios 28:09.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16- Que diz Cristo dos que querem fazer a vontade de Deus?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“Se alguém quiser fazer a vontade 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dEle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,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conhecerá a respeito da doutrina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, se ela é de Deus ou se eu falo por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mim mesmo.”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João</a:t>
            </a:r>
            <a:r>
              <a:rPr kumimoji="0" lang="pt-BR" sz="28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7:17.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Ler Salmo 25:09 e João 8:12.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17- Que permitirá Deus que sobrevenha aos que rejeitam a verdade?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“Porque não acolheram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o amor da verdade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para serem salvos.  É por este motivo, pois, que Deus lhes manda a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operação do erro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, para darem crédito à verdade; antes, pelo contrário,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deleitaram-se com a injustiça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II Tessalonicenses 2:10-12.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938" name="Picture 2" descr="E:\adventista mason 222\wpid-wp-14001135686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0" y="5500702"/>
            <a:ext cx="9144000" cy="13572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939" name="Picture 3" descr="E:\adventista mason 222\isisho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572140"/>
            <a:ext cx="1714512" cy="1143008"/>
          </a:xfrm>
          <a:prstGeom prst="rect">
            <a:avLst/>
          </a:prstGeom>
          <a:noFill/>
        </p:spPr>
      </p:pic>
      <p:pic>
        <p:nvPicPr>
          <p:cNvPr id="8" name="Picture 11" descr="untitled logotipo jesuí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572140"/>
            <a:ext cx="1571636" cy="107157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1571604" y="5500702"/>
            <a:ext cx="1001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</a:t>
            </a:r>
            <a:endParaRPr lang="pt-B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ta para a direita 9"/>
          <p:cNvSpPr/>
          <p:nvPr/>
        </p:nvSpPr>
        <p:spPr>
          <a:xfrm rot="20738849">
            <a:off x="1544482" y="5285095"/>
            <a:ext cx="2235628" cy="22349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43372" y="5500702"/>
            <a:ext cx="264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endParaRPr lang="pt-B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4" descr="do_deus-unico_para_o_deus_trino20_clip_image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5500702"/>
            <a:ext cx="1000132" cy="1357298"/>
          </a:xfrm>
          <a:prstGeom prst="rect">
            <a:avLst/>
          </a:prstGeom>
          <a:noFill/>
        </p:spPr>
      </p:pic>
      <p:pic>
        <p:nvPicPr>
          <p:cNvPr id="13" name="Picture 2" descr="E:\adventista mason 222\tt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5500702"/>
            <a:ext cx="1643074" cy="1357298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4" name="Picture 3" descr="E:\Pai-Filho-e-Espirito-Sant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5500702"/>
            <a:ext cx="1357290" cy="1357298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6572264" y="857232"/>
            <a:ext cx="2937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operação</a:t>
            </a:r>
          </a:p>
          <a:p>
            <a:pPr algn="ctr"/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erro”</a:t>
            </a:r>
          </a:p>
          <a:p>
            <a:pPr algn="ctr"/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pt-BR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</a:t>
            </a: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2:11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14282" y="4071942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 da IASD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Luis Gonçalves 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Conector de seta reta 18"/>
          <p:cNvCxnSpPr/>
          <p:nvPr/>
        </p:nvCxnSpPr>
        <p:spPr>
          <a:xfrm flipV="1">
            <a:off x="1214414" y="3786190"/>
            <a:ext cx="1071570" cy="28575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Espaço Reservado para Conteúdo 3" descr="10322778_401116420030660_921667225833689301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290"/>
            <a:ext cx="7929618" cy="635798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1000100" y="785794"/>
            <a:ext cx="2571768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Muito bem pastor Luís Gonçalves!!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Você está fazendo um bom trabalho.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18- Por que doutrina hão de ser transviados alguns, nos últimos dias?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“Ora , o Espírito afirma expressamente que,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nos últimos tempos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alguns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apostatarão da fé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, por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obedecerem a espíritos enganadores e a </a:t>
            </a:r>
            <a: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ensinos de demônios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 Timóteo 4:01.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Ler II Pedro 2:01.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6572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0" y="0"/>
            <a:ext cx="528638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5" descr="do_deus-unico_para_o_deus_trino20_clip_image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4857784" cy="6021387"/>
          </a:xfrm>
          <a:prstGeom prst="rect">
            <a:avLst/>
          </a:prstGeom>
          <a:noFill/>
        </p:spPr>
      </p:pic>
      <p:cxnSp>
        <p:nvCxnSpPr>
          <p:cNvPr id="11" name="Conector reto 10"/>
          <p:cNvCxnSpPr/>
          <p:nvPr/>
        </p:nvCxnSpPr>
        <p:spPr>
          <a:xfrm>
            <a:off x="3500430" y="4071942"/>
            <a:ext cx="142876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785786" y="4357694"/>
            <a:ext cx="414340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785786" y="4714884"/>
            <a:ext cx="414340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857224" y="5000636"/>
            <a:ext cx="407196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857224" y="5357826"/>
            <a:ext cx="221457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E:\sinais da volta de Cristo\sinais\capa_trindades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8578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ângulo 27"/>
          <p:cNvSpPr/>
          <p:nvPr/>
        </p:nvSpPr>
        <p:spPr>
          <a:xfrm>
            <a:off x="5214942" y="571480"/>
            <a:ext cx="378621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 Católica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928794" y="642918"/>
            <a:ext cx="3201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 Adventista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0" y="1428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“... ensinos de demônios.”  I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4:01.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01- Faz diferença o que a pessoa crê, contanto que seja sincera?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“... por isso que Deus vos escolheu desde o princípio para a salvação,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pela santificação do Espírito </a:t>
            </a:r>
            <a: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 fé na verdade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 Tessalonicenses</a:t>
            </a:r>
            <a:r>
              <a:rPr kumimoji="0" lang="pt-BR" sz="28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2:13.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57158" y="214290"/>
            <a:ext cx="8429684" cy="62865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Estudo - Quem é o Deus da Bíblia\slide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6000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57158" y="214290"/>
            <a:ext cx="8429684" cy="62865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:\Estudo - Quem é o Deus da Bíblia\slide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5"/>
            <a:ext cx="800105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57158" y="214290"/>
            <a:ext cx="8429684" cy="62865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E:\DEUS\TRINDA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28596" y="357166"/>
            <a:ext cx="8286808" cy="614366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42910" y="571480"/>
            <a:ext cx="7858180" cy="571504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:\Nova pasta (5)\1002678_388748211267481_518259994789124289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35811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19- Que sorte aguarda os guias cegos, e seus seguidores?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“Deixai-os: são cegos, guias de cegos. 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Ora, se um cego guiar outro cego, cairão ambos no barranco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Mateus 15:14.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pic>
        <p:nvPicPr>
          <p:cNvPr id="4" name="Imagem 3" descr="falso profe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20- A quem serão finalmente abertas as portas da cidade celestial?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“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Bem-aventurados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aqueles que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guardam os seus mandamentos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, para que tenham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direito à árvore da vida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, e possam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entrar na cidade pelas portas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Apocalipse 22:14.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Ler Isaías</a:t>
            </a:r>
            <a:r>
              <a:rPr kumimoji="0" lang="pt-B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26:02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01-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Picture 3" descr="C:\Users\Eduardo\Desktop\seminario_esperanca_para_viver\jpg\biblia\values_bib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2"/>
          <a:stretch/>
        </p:blipFill>
        <p:spPr bwMode="auto">
          <a:xfrm>
            <a:off x="-6533" y="0"/>
            <a:ext cx="91505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21429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Conselho de Paulo: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“Conserva o modelo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sãs palavras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 mim tens ouvido,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fé e no amor que há em Cristo Jesus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II Timóteo 1:13.</a:t>
            </a:r>
          </a:p>
          <a:p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estudo - armadura do cristão\casa-de-campo_1873_1440x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Estudo formatado pelos Adventistas do 7º Dia Históricos de Florianópolis-SC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Contato: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restaurandoaverdade@gmail.com</a:t>
            </a:r>
          </a:p>
          <a:p>
            <a:pPr algn="ctr"/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Visite: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WWW.ADVENTISTAS-HISTORICOS.COM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" name="Picture 4" descr="tres_anj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786454"/>
            <a:ext cx="2409825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02- Julgava Josué não fazer diferença a que Deus servisse Israel?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“Agora, pois,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temei a </a:t>
            </a:r>
            <a:r>
              <a:rPr lang="pt-BR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Iahweh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e servi-o na perfeição e na fidelidade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;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lançai fora os deuses aos quais serviram os vossos pais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do outro lado do Rio e no Egito,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e servi a </a:t>
            </a:r>
            <a:r>
              <a:rPr lang="pt-BR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Iahweh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  Porém, se não vos parece bem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servir a </a:t>
            </a:r>
            <a:r>
              <a:rPr lang="pt-BR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Iahweh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, escolhei hoje a quem quereis servir: se aos deuses aos quais serviram vossos pais do outro lado do Rio, ou aos deuses dos 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amorreus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em cuja terra agora habitais. 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Quanto a mim e à minha casa, </a:t>
            </a:r>
            <a: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serviremos a </a:t>
            </a:r>
            <a:r>
              <a:rPr lang="pt-B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Iahweh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Josué 24:14-15</a:t>
            </a:r>
            <a:r>
              <a:rPr kumimoji="0" lang="pt-BR" sz="28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(BJ).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pic>
        <p:nvPicPr>
          <p:cNvPr id="11" name="Picture 14" descr="do_deus-unico_para_o_deus_trino20_clip_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0"/>
            <a:ext cx="2071670" cy="3071810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026" name="Picture 2" descr="E:\adventista mason 222\tt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0"/>
            <a:ext cx="3214710" cy="3071810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027" name="Picture 3" descr="E:\Estudo - Mateus 28.19\verdades27slide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798901" cy="3071834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028" name="Picture 4" descr="C:\Documents and Settings\Machado\Meus documentos\um-so-deus-o-pai -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214686"/>
            <a:ext cx="3857620" cy="3500462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285720" y="3571876"/>
            <a:ext cx="4834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 IASD já escolheu o </a:t>
            </a:r>
          </a:p>
          <a:p>
            <a:pPr algn="ctr"/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seu deus, ou seja, o </a:t>
            </a:r>
          </a:p>
          <a:p>
            <a:pPr algn="ctr"/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deus do Egito.  E você, </a:t>
            </a:r>
          </a:p>
          <a:p>
            <a:pPr algn="ctr"/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já fez a sua escolha?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03- Por que meio podemos provar toda doutrina?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À lei e ao testemunho! 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 eles não falarem desta maneira, jamais verão a alva.”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Isaías 8:20.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Bíblia é a prova de toda doutrina.  Seja o que for que não se harmonize e ajuste com ela não deve ser aceito.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Eduardo\Desktop\seminario_esperanca_para_viver\jpg\tematico\fellowshi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5" b="34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86575" y="4122946"/>
            <a:ext cx="85338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há senão uma norma do eternamente direito e do eternamente errado, e esta é a Bíblia.” </a:t>
            </a: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De </a:t>
            </a:r>
            <a:r>
              <a:rPr lang="pt-B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Talmage</a:t>
            </a: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904652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“Recomendo-vos, caro leitor, a Palavra de Deus como regra de fé e prática. </a:t>
            </a:r>
            <a:r>
              <a:rPr lang="pt-BR" altLang="pt-BR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essa Palavra seremos julgados</a:t>
            </a:r>
            <a:r>
              <a:rPr lang="pt-BR" altLang="pt-B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pt-BR" altLang="pt-BR" sz="3600" dirty="0">
                <a:solidFill>
                  <a:schemeClr val="bg1"/>
                </a:solidFill>
              </a:rPr>
              <a:t/>
            </a:r>
            <a:br>
              <a:rPr lang="pt-BR" altLang="pt-BR" sz="3600" dirty="0">
                <a:solidFill>
                  <a:schemeClr val="bg1"/>
                </a:solidFill>
              </a:rPr>
            </a:br>
            <a:r>
              <a:rPr lang="pt-BR" alt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Mensagens </a:t>
            </a:r>
            <a:r>
              <a:rPr lang="pt-BR" alt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Escolhidas. Vol. III, pág. 29. </a:t>
            </a:r>
          </a:p>
        </p:txBody>
      </p:sp>
    </p:spTree>
    <p:extLst>
      <p:ext uri="{BB962C8B-B14F-4D97-AF65-F5344CB8AC3E}">
        <p14:creationId xmlns:p14="http://schemas.microsoft.com/office/powerpoint/2010/main" val="304059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04- Contra que espécie de doutrina nos devemos precaver?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“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Para que não mais sejamos como meninos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, agitados de um lado para outro, e levados ao redor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por todo </a:t>
            </a:r>
            <a: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vento de doutrina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Efésios 4:14.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Ler Hebreus 13:09.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4282" y="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“Vento de doutrina é aquela que não é apoiada pela Palavra de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Deus.  Alguns exemplos de falsas doutrinas: 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4282" y="857232"/>
            <a:ext cx="4286280" cy="52149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43438" y="857232"/>
            <a:ext cx="4286280" cy="52149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7158" y="1000108"/>
            <a:ext cx="4000528" cy="857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VENTO DE DOUTRINA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86314" y="1071546"/>
            <a:ext cx="4000528" cy="7858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SÃ DOUTRINA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5720" y="2000240"/>
            <a:ext cx="8572560" cy="500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Trindade                                Um só Deus, o Pai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85720" y="2643182"/>
            <a:ext cx="8572560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Alma imortal                                Alma mortal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85720" y="3286124"/>
            <a:ext cx="8572560" cy="50006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Adoração a Maria              Adoração ao Pai e ao Filho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85720" y="3929066"/>
            <a:ext cx="8572560" cy="50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                                          Sábado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85720" y="4572008"/>
            <a:ext cx="8572560" cy="5000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Natureza de Cristo antes da queda             Natureza de Cristo depois da queda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5720" y="5214950"/>
            <a:ext cx="8572560" cy="5000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Sábado lunar                           Sábado semanal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7" descr="E:\estudo unitariano sobre Apocalipse\bibliaestud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1071546"/>
            <a:ext cx="1214446" cy="714380"/>
          </a:xfrm>
          <a:prstGeom prst="rect">
            <a:avLst/>
          </a:prstGeom>
          <a:noFill/>
        </p:spPr>
      </p:pic>
      <p:pic>
        <p:nvPicPr>
          <p:cNvPr id="1027" name="Picture 3" descr="E:\adventista mason 222\ecumenismo adventista e gifs\wet_re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071546"/>
            <a:ext cx="928694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1565</Words>
  <Application>Microsoft Office PowerPoint</Application>
  <PresentationFormat>Apresentação na tela (4:3)</PresentationFormat>
  <Paragraphs>203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Silas Jakel</cp:lastModifiedBy>
  <cp:revision>10</cp:revision>
  <dcterms:created xsi:type="dcterms:W3CDTF">2015-07-11T10:19:46Z</dcterms:created>
  <dcterms:modified xsi:type="dcterms:W3CDTF">2015-07-27T15:27:17Z</dcterms:modified>
</cp:coreProperties>
</file>