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55" r:id="rId2"/>
    <p:sldMasterId id="2147483773" r:id="rId3"/>
  </p:sldMasterIdLst>
  <p:notesMasterIdLst>
    <p:notesMasterId r:id="rId56"/>
  </p:notesMasterIdLst>
  <p:sldIdLst>
    <p:sldId id="1367" r:id="rId4"/>
    <p:sldId id="1390" r:id="rId5"/>
    <p:sldId id="1389" r:id="rId6"/>
    <p:sldId id="1346" r:id="rId7"/>
    <p:sldId id="1348" r:id="rId8"/>
    <p:sldId id="1369" r:id="rId9"/>
    <p:sldId id="1349" r:id="rId10"/>
    <p:sldId id="1350" r:id="rId11"/>
    <p:sldId id="1352" r:id="rId12"/>
    <p:sldId id="1370" r:id="rId13"/>
    <p:sldId id="1371" r:id="rId14"/>
    <p:sldId id="1392" r:id="rId15"/>
    <p:sldId id="1351" r:id="rId16"/>
    <p:sldId id="471" r:id="rId17"/>
    <p:sldId id="473" r:id="rId18"/>
    <p:sldId id="474" r:id="rId19"/>
    <p:sldId id="476" r:id="rId20"/>
    <p:sldId id="477" r:id="rId21"/>
    <p:sldId id="686" r:id="rId22"/>
    <p:sldId id="687" r:id="rId23"/>
    <p:sldId id="488" r:id="rId24"/>
    <p:sldId id="589" r:id="rId25"/>
    <p:sldId id="587" r:id="rId26"/>
    <p:sldId id="1383" r:id="rId27"/>
    <p:sldId id="1385" r:id="rId28"/>
    <p:sldId id="1381" r:id="rId29"/>
    <p:sldId id="1384" r:id="rId30"/>
    <p:sldId id="490" r:id="rId31"/>
    <p:sldId id="1359" r:id="rId32"/>
    <p:sldId id="1394" r:id="rId33"/>
    <p:sldId id="1361" r:id="rId34"/>
    <p:sldId id="1386" r:id="rId35"/>
    <p:sldId id="1378" r:id="rId36"/>
    <p:sldId id="578" r:id="rId37"/>
    <p:sldId id="581" r:id="rId38"/>
    <p:sldId id="492" r:id="rId39"/>
    <p:sldId id="637" r:id="rId40"/>
    <p:sldId id="1357" r:id="rId41"/>
    <p:sldId id="1373" r:id="rId42"/>
    <p:sldId id="1374" r:id="rId43"/>
    <p:sldId id="1364" r:id="rId44"/>
    <p:sldId id="1375" r:id="rId45"/>
    <p:sldId id="1377" r:id="rId46"/>
    <p:sldId id="1376" r:id="rId47"/>
    <p:sldId id="1379" r:id="rId48"/>
    <p:sldId id="1387" r:id="rId49"/>
    <p:sldId id="1393" r:id="rId50"/>
    <p:sldId id="1391" r:id="rId51"/>
    <p:sldId id="1399" r:id="rId52"/>
    <p:sldId id="1398" r:id="rId53"/>
    <p:sldId id="1397" r:id="rId54"/>
    <p:sldId id="1334" r:id="rId5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CCFF"/>
    <a:srgbClr val="FFFF00"/>
    <a:srgbClr val="00FF00"/>
    <a:srgbClr val="FFCC00"/>
    <a:srgbClr val="FFFF99"/>
    <a:srgbClr val="3333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660"/>
  </p:normalViewPr>
  <p:slideViewPr>
    <p:cSldViewPr>
      <p:cViewPr>
        <p:scale>
          <a:sx n="70" d="100"/>
          <a:sy n="70" d="100"/>
        </p:scale>
        <p:origin x="696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139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 para editar os estilos do texto mestre</a:t>
            </a:r>
          </a:p>
          <a:p>
            <a:pPr lvl="0"/>
            <a:r>
              <a:rPr lang="en-US" noProof="0"/>
              <a:t>Segundo nível</a:t>
            </a:r>
          </a:p>
          <a:p>
            <a:pPr lvl="0"/>
            <a:r>
              <a:rPr lang="en-US" noProof="0"/>
              <a:t>Terceiro nível</a:t>
            </a:r>
          </a:p>
          <a:p>
            <a:pPr lvl="0"/>
            <a:r>
              <a:rPr lang="en-US" noProof="0"/>
              <a:t>Quarto nível</a:t>
            </a:r>
          </a:p>
          <a:p>
            <a:pPr lvl="0"/>
            <a:r>
              <a:rPr lang="en-US" noProof="0"/>
              <a:t>Quinto nível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 smtClean="0"/>
            </a:lvl1pPr>
          </a:lstStyle>
          <a:p>
            <a:pPr>
              <a:defRPr/>
            </a:pPr>
            <a:fld id="{2E67B7B3-5C29-4BFB-9773-C918CE36CCD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67804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11745384" y="0"/>
            <a:ext cx="446616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12700" y="4489450"/>
            <a:ext cx="7672917" cy="2368550"/>
          </a:xfrm>
          <a:custGeom>
            <a:avLst/>
            <a:gdLst>
              <a:gd name="T0" fmla="*/ 0 w 3625"/>
              <a:gd name="T1" fmla="*/ 2147483646 h 1492"/>
              <a:gd name="T2" fmla="*/ 0 w 3625"/>
              <a:gd name="T3" fmla="*/ 0 h 1492"/>
              <a:gd name="T4" fmla="*/ 430947550 w 3625"/>
              <a:gd name="T5" fmla="*/ 7561263 h 1492"/>
              <a:gd name="T6" fmla="*/ 894656340 w 3625"/>
              <a:gd name="T7" fmla="*/ 22682200 h 1492"/>
              <a:gd name="T8" fmla="*/ 1257558872 w 3625"/>
              <a:gd name="T9" fmla="*/ 52924075 h 1492"/>
              <a:gd name="T10" fmla="*/ 1638101705 w 3625"/>
              <a:gd name="T11" fmla="*/ 90725625 h 1492"/>
              <a:gd name="T12" fmla="*/ 2038807377 w 3625"/>
              <a:gd name="T13" fmla="*/ 136088438 h 1492"/>
              <a:gd name="T14" fmla="*/ 2147483646 w 3625"/>
              <a:gd name="T15" fmla="*/ 196572188 h 1492"/>
              <a:gd name="T16" fmla="*/ 2147483646 w 3625"/>
              <a:gd name="T17" fmla="*/ 264617200 h 1492"/>
              <a:gd name="T18" fmla="*/ 2147483646 w 3625"/>
              <a:gd name="T19" fmla="*/ 335181575 h 1492"/>
              <a:gd name="T20" fmla="*/ 2147483646 w 3625"/>
              <a:gd name="T21" fmla="*/ 441028138 h 1492"/>
              <a:gd name="T22" fmla="*/ 2147483646 w 3625"/>
              <a:gd name="T23" fmla="*/ 546874700 h 1492"/>
              <a:gd name="T24" fmla="*/ 2147483646 w 3625"/>
              <a:gd name="T25" fmla="*/ 677922825 h 1492"/>
              <a:gd name="T26" fmla="*/ 2147483646 w 3625"/>
              <a:gd name="T27" fmla="*/ 776208125 h 1492"/>
              <a:gd name="T28" fmla="*/ 2147483646 w 3625"/>
              <a:gd name="T29" fmla="*/ 967740000 h 1492"/>
              <a:gd name="T30" fmla="*/ 2147483646 w 3625"/>
              <a:gd name="T31" fmla="*/ 1118949375 h 1492"/>
              <a:gd name="T32" fmla="*/ 2147483646 w 3625"/>
              <a:gd name="T33" fmla="*/ 1378526263 h 1492"/>
              <a:gd name="T34" fmla="*/ 2147483646 w 3625"/>
              <a:gd name="T35" fmla="*/ 1668343438 h 1492"/>
              <a:gd name="T36" fmla="*/ 2147483646 w 3625"/>
              <a:gd name="T37" fmla="*/ 1980842813 h 1492"/>
              <a:gd name="T38" fmla="*/ 2147483646 w 3625"/>
              <a:gd name="T39" fmla="*/ 2147483646 h 1492"/>
              <a:gd name="T40" fmla="*/ 2147483646 w 3625"/>
              <a:gd name="T41" fmla="*/ 2147483646 h 1492"/>
              <a:gd name="T42" fmla="*/ 2147483646 w 3625"/>
              <a:gd name="T43" fmla="*/ 2147483646 h 1492"/>
              <a:gd name="T44" fmla="*/ 2147483646 w 3625"/>
              <a:gd name="T45" fmla="*/ 2147483646 h 1492"/>
              <a:gd name="T46" fmla="*/ 2147483646 w 3625"/>
              <a:gd name="T47" fmla="*/ 2147483646 h 1492"/>
              <a:gd name="T48" fmla="*/ 2147483646 w 3625"/>
              <a:gd name="T49" fmla="*/ 2147483646 h 1492"/>
              <a:gd name="T50" fmla="*/ 2147483646 w 3625"/>
              <a:gd name="T51" fmla="*/ 2147483646 h 1492"/>
              <a:gd name="T52" fmla="*/ 0 w 3625"/>
              <a:gd name="T53" fmla="*/ 2147483646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z="4400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1" y="3817939"/>
            <a:ext cx="10886017" cy="3019425"/>
          </a:xfrm>
          <a:custGeom>
            <a:avLst/>
            <a:gdLst>
              <a:gd name="T0" fmla="*/ 2147483646 w 5143"/>
              <a:gd name="T1" fmla="*/ 1020664075 h 1902"/>
              <a:gd name="T2" fmla="*/ 2147483646 w 5143"/>
              <a:gd name="T3" fmla="*/ 839212825 h 1902"/>
              <a:gd name="T4" fmla="*/ 2147483646 w 5143"/>
              <a:gd name="T5" fmla="*/ 657761575 h 1902"/>
              <a:gd name="T6" fmla="*/ 2147483646 w 5143"/>
              <a:gd name="T7" fmla="*/ 498990938 h 1902"/>
              <a:gd name="T8" fmla="*/ 2147483646 w 5143"/>
              <a:gd name="T9" fmla="*/ 385584700 h 1902"/>
              <a:gd name="T10" fmla="*/ 2147483646 w 5143"/>
              <a:gd name="T11" fmla="*/ 279738138 h 1902"/>
              <a:gd name="T12" fmla="*/ 2147483646 w 5143"/>
              <a:gd name="T13" fmla="*/ 189012513 h 1902"/>
              <a:gd name="T14" fmla="*/ 2147483646 w 5143"/>
              <a:gd name="T15" fmla="*/ 120967500 h 1902"/>
              <a:gd name="T16" fmla="*/ 1882557628 w 5143"/>
              <a:gd name="T17" fmla="*/ 75604688 h 1902"/>
              <a:gd name="T18" fmla="*/ 1262599152 w 5143"/>
              <a:gd name="T19" fmla="*/ 37803138 h 1902"/>
              <a:gd name="T20" fmla="*/ 619958475 w 5143"/>
              <a:gd name="T21" fmla="*/ 7561263 h 1902"/>
              <a:gd name="T22" fmla="*/ 0 w 5143"/>
              <a:gd name="T23" fmla="*/ 0 h 1902"/>
              <a:gd name="T24" fmla="*/ 0 w 5143"/>
              <a:gd name="T25" fmla="*/ 693043763 h 1902"/>
              <a:gd name="T26" fmla="*/ 0 w 5143"/>
              <a:gd name="T27" fmla="*/ 869454700 h 1902"/>
              <a:gd name="T28" fmla="*/ 0 w 5143"/>
              <a:gd name="T29" fmla="*/ 693043763 h 1902"/>
              <a:gd name="T30" fmla="*/ 0 w 5143"/>
              <a:gd name="T31" fmla="*/ 861893438 h 1902"/>
              <a:gd name="T32" fmla="*/ 854333815 w 5143"/>
              <a:gd name="T33" fmla="*/ 884575638 h 1902"/>
              <a:gd name="T34" fmla="*/ 1527214781 w 5143"/>
              <a:gd name="T35" fmla="*/ 937498125 h 1902"/>
              <a:gd name="T36" fmla="*/ 2147173256 w 5143"/>
              <a:gd name="T37" fmla="*/ 1005543138 h 1902"/>
              <a:gd name="T38" fmla="*/ 2147483646 w 5143"/>
              <a:gd name="T39" fmla="*/ 1096268763 h 1902"/>
              <a:gd name="T40" fmla="*/ 2147483646 w 5143"/>
              <a:gd name="T41" fmla="*/ 1194554063 h 1902"/>
              <a:gd name="T42" fmla="*/ 2147483646 w 5143"/>
              <a:gd name="T43" fmla="*/ 1360884375 h 1902"/>
              <a:gd name="T44" fmla="*/ 2147483646 w 5143"/>
              <a:gd name="T45" fmla="*/ 1519655013 h 1902"/>
              <a:gd name="T46" fmla="*/ 2147483646 w 5143"/>
              <a:gd name="T47" fmla="*/ 1708665938 h 1902"/>
              <a:gd name="T48" fmla="*/ 2147483646 w 5143"/>
              <a:gd name="T49" fmla="*/ 1882557513 h 1902"/>
              <a:gd name="T50" fmla="*/ 2147483646 w 5143"/>
              <a:gd name="T51" fmla="*/ 2147173125 h 1902"/>
              <a:gd name="T52" fmla="*/ 2147483646 w 5143"/>
              <a:gd name="T53" fmla="*/ 2147483646 h 1902"/>
              <a:gd name="T54" fmla="*/ 2147483646 w 5143"/>
              <a:gd name="T55" fmla="*/ 2147483646 h 1902"/>
              <a:gd name="T56" fmla="*/ 2147483646 w 5143"/>
              <a:gd name="T57" fmla="*/ 2147483646 h 1902"/>
              <a:gd name="T58" fmla="*/ 2147483646 w 5143"/>
              <a:gd name="T59" fmla="*/ 2147483646 h 1902"/>
              <a:gd name="T60" fmla="*/ 2147483646 w 5143"/>
              <a:gd name="T61" fmla="*/ 2147483646 h 1902"/>
              <a:gd name="T62" fmla="*/ 2147483646 w 5143"/>
              <a:gd name="T63" fmla="*/ 2147483646 h 1902"/>
              <a:gd name="T64" fmla="*/ 2147483646 w 5143"/>
              <a:gd name="T65" fmla="*/ 2147483646 h 1902"/>
              <a:gd name="T66" fmla="*/ 2147483646 w 5143"/>
              <a:gd name="T67" fmla="*/ 2147483646 h 1902"/>
              <a:gd name="T68" fmla="*/ 2147483646 w 5143"/>
              <a:gd name="T69" fmla="*/ 2147483646 h 1902"/>
              <a:gd name="T70" fmla="*/ 2147483646 w 5143"/>
              <a:gd name="T71" fmla="*/ 2147483646 h 1902"/>
              <a:gd name="T72" fmla="*/ 2147483646 w 5143"/>
              <a:gd name="T73" fmla="*/ 2147483646 h 1902"/>
              <a:gd name="T74" fmla="*/ 2147483646 w 5143"/>
              <a:gd name="T75" fmla="*/ 2147483646 h 1902"/>
              <a:gd name="T76" fmla="*/ 2147483646 w 5143"/>
              <a:gd name="T77" fmla="*/ 2147483646 h 1902"/>
              <a:gd name="T78" fmla="*/ 2147483646 w 5143"/>
              <a:gd name="T79" fmla="*/ 2147483646 h 1902"/>
              <a:gd name="T80" fmla="*/ 2147483646 w 5143"/>
              <a:gd name="T81" fmla="*/ 2147483646 h 1902"/>
              <a:gd name="T82" fmla="*/ 2147483646 w 5143"/>
              <a:gd name="T83" fmla="*/ 2147483646 h 1902"/>
              <a:gd name="T84" fmla="*/ 2147483646 w 5143"/>
              <a:gd name="T85" fmla="*/ 2018645950 h 1902"/>
              <a:gd name="T86" fmla="*/ 2147483646 w 5143"/>
              <a:gd name="T87" fmla="*/ 1769149688 h 1902"/>
              <a:gd name="T88" fmla="*/ 2147483646 w 5143"/>
              <a:gd name="T89" fmla="*/ 1481851875 h 1902"/>
              <a:gd name="T90" fmla="*/ 2147483646 w 5143"/>
              <a:gd name="T91" fmla="*/ 1232357200 h 1902"/>
              <a:gd name="T92" fmla="*/ 2147483646 w 5143"/>
              <a:gd name="T93" fmla="*/ 1020664075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12192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854333878 h 2325"/>
              <a:gd name="T4" fmla="*/ 1406247188 w 5760"/>
              <a:gd name="T5" fmla="*/ 899696697 h 2325"/>
              <a:gd name="T6" fmla="*/ 2033766888 w 5760"/>
              <a:gd name="T7" fmla="*/ 945059516 h 2325"/>
              <a:gd name="T8" fmla="*/ 2147483646 w 5760"/>
              <a:gd name="T9" fmla="*/ 1005543274 h 2325"/>
              <a:gd name="T10" fmla="*/ 2147483646 w 5760"/>
              <a:gd name="T11" fmla="*/ 1073586708 h 2325"/>
              <a:gd name="T12" fmla="*/ 2147483646 w 5760"/>
              <a:gd name="T13" fmla="*/ 1171873609 h 2325"/>
              <a:gd name="T14" fmla="*/ 2147483646 w 5760"/>
              <a:gd name="T15" fmla="*/ 1285279862 h 2325"/>
              <a:gd name="T16" fmla="*/ 2147483646 w 5760"/>
              <a:gd name="T17" fmla="*/ 1436489257 h 2325"/>
              <a:gd name="T18" fmla="*/ 2147483646 w 5760"/>
              <a:gd name="T19" fmla="*/ 1587698653 h 2325"/>
              <a:gd name="T20" fmla="*/ 2147483646 w 5760"/>
              <a:gd name="T21" fmla="*/ 1731348372 h 2325"/>
              <a:gd name="T22" fmla="*/ 2147483646 w 5760"/>
              <a:gd name="T23" fmla="*/ 1912799647 h 2325"/>
              <a:gd name="T24" fmla="*/ 2147483646 w 5760"/>
              <a:gd name="T25" fmla="*/ 2109371861 h 2325"/>
              <a:gd name="T26" fmla="*/ 2147483646 w 5760"/>
              <a:gd name="T27" fmla="*/ 2147483646 h 2325"/>
              <a:gd name="T28" fmla="*/ 2147483646 w 5760"/>
              <a:gd name="T29" fmla="*/ 2147483646 h 2325"/>
              <a:gd name="T30" fmla="*/ 2147483646 w 5760"/>
              <a:gd name="T31" fmla="*/ 2147483646 h 2325"/>
              <a:gd name="T32" fmla="*/ 2147483646 w 5760"/>
              <a:gd name="T33" fmla="*/ 2147483646 h 2325"/>
              <a:gd name="T34" fmla="*/ 2147483646 w 5760"/>
              <a:gd name="T35" fmla="*/ 2147483646 h 2325"/>
              <a:gd name="T36" fmla="*/ 2147483646 w 5760"/>
              <a:gd name="T37" fmla="*/ 2147483646 h 2325"/>
              <a:gd name="T38" fmla="*/ 2147483646 w 5760"/>
              <a:gd name="T39" fmla="*/ 2147483646 h 2325"/>
              <a:gd name="T40" fmla="*/ 2147483646 w 5760"/>
              <a:gd name="T41" fmla="*/ 2147483646 h 2325"/>
              <a:gd name="T42" fmla="*/ 2147483646 w 5760"/>
              <a:gd name="T43" fmla="*/ 2147483646 h 2325"/>
              <a:gd name="T44" fmla="*/ 2147483646 w 5760"/>
              <a:gd name="T45" fmla="*/ 2147483646 h 2325"/>
              <a:gd name="T46" fmla="*/ 2147483646 w 5760"/>
              <a:gd name="T47" fmla="*/ 2147483646 h 2325"/>
              <a:gd name="T48" fmla="*/ 2147483646 w 5760"/>
              <a:gd name="T49" fmla="*/ 2147483646 h 2325"/>
              <a:gd name="T50" fmla="*/ 2147483646 w 5760"/>
              <a:gd name="T51" fmla="*/ 2147483646 h 2325"/>
              <a:gd name="T52" fmla="*/ 2147483646 w 5760"/>
              <a:gd name="T53" fmla="*/ 2147483646 h 2325"/>
              <a:gd name="T54" fmla="*/ 2147483646 w 5760"/>
              <a:gd name="T55" fmla="*/ 2147483646 h 2325"/>
              <a:gd name="T56" fmla="*/ 2147483646 w 5760"/>
              <a:gd name="T57" fmla="*/ 2147483646 h 2325"/>
              <a:gd name="T58" fmla="*/ 2147483646 w 5760"/>
              <a:gd name="T59" fmla="*/ 2147483646 h 2325"/>
              <a:gd name="T60" fmla="*/ 2147483646 w 5760"/>
              <a:gd name="T61" fmla="*/ 2109371861 h 2325"/>
              <a:gd name="T62" fmla="*/ 2147483646 w 5760"/>
              <a:gd name="T63" fmla="*/ 1943041526 h 2325"/>
              <a:gd name="T64" fmla="*/ 2147483646 w 5760"/>
              <a:gd name="T65" fmla="*/ 1791832130 h 2325"/>
              <a:gd name="T66" fmla="*/ 2147483646 w 5760"/>
              <a:gd name="T67" fmla="*/ 1640622735 h 2325"/>
              <a:gd name="T68" fmla="*/ 2147483646 w 5760"/>
              <a:gd name="T69" fmla="*/ 1512093955 h 2325"/>
              <a:gd name="T70" fmla="*/ 2147483646 w 5760"/>
              <a:gd name="T71" fmla="*/ 1391126438 h 2325"/>
              <a:gd name="T72" fmla="*/ 2147483646 w 5760"/>
              <a:gd name="T73" fmla="*/ 1217236427 h 2325"/>
              <a:gd name="T74" fmla="*/ 2147483646 w 5760"/>
              <a:gd name="T75" fmla="*/ 1066027032 h 2325"/>
              <a:gd name="T76" fmla="*/ 2147483646 w 5760"/>
              <a:gd name="T77" fmla="*/ 945059516 h 2325"/>
              <a:gd name="T78" fmla="*/ 2147483646 w 5760"/>
              <a:gd name="T79" fmla="*/ 786288857 h 2325"/>
              <a:gd name="T80" fmla="*/ 2147483646 w 5760"/>
              <a:gd name="T81" fmla="*/ 657761664 h 2325"/>
              <a:gd name="T82" fmla="*/ 2147483646 w 5760"/>
              <a:gd name="T83" fmla="*/ 536794148 h 2325"/>
              <a:gd name="T84" fmla="*/ 2147483646 w 5760"/>
              <a:gd name="T85" fmla="*/ 430947571 h 2325"/>
              <a:gd name="T86" fmla="*/ 2147483646 w 5760"/>
              <a:gd name="T87" fmla="*/ 347781610 h 2325"/>
              <a:gd name="T88" fmla="*/ 2147483646 w 5760"/>
              <a:gd name="T89" fmla="*/ 272176912 h 2325"/>
              <a:gd name="T90" fmla="*/ 2147483646 w 5760"/>
              <a:gd name="T91" fmla="*/ 204133478 h 2325"/>
              <a:gd name="T92" fmla="*/ 2147483646 w 5760"/>
              <a:gd name="T93" fmla="*/ 151209395 h 2325"/>
              <a:gd name="T94" fmla="*/ 2147483646 w 5760"/>
              <a:gd name="T95" fmla="*/ 90725637 h 2325"/>
              <a:gd name="T96" fmla="*/ 2086689375 w 5760"/>
              <a:gd name="T97" fmla="*/ 52924082 h 2325"/>
              <a:gd name="T98" fmla="*/ 1406247188 w 5760"/>
              <a:gd name="T99" fmla="*/ 30241879 h 2325"/>
              <a:gd name="T100" fmla="*/ 710684063 w 5760"/>
              <a:gd name="T101" fmla="*/ 7561264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12192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884575815 h 1573"/>
              <a:gd name="T4" fmla="*/ 710684063 w 5760"/>
              <a:gd name="T5" fmla="*/ 899696755 h 1573"/>
              <a:gd name="T6" fmla="*/ 1580138763 w 5760"/>
              <a:gd name="T7" fmla="*/ 914817696 h 1573"/>
              <a:gd name="T8" fmla="*/ 2147483646 w 5760"/>
              <a:gd name="T9" fmla="*/ 945059577 h 1573"/>
              <a:gd name="T10" fmla="*/ 2147483646 w 5760"/>
              <a:gd name="T11" fmla="*/ 990422398 h 1573"/>
              <a:gd name="T12" fmla="*/ 2147483646 w 5760"/>
              <a:gd name="T13" fmla="*/ 1035785220 h 1573"/>
              <a:gd name="T14" fmla="*/ 2147483646 w 5760"/>
              <a:gd name="T15" fmla="*/ 1096268982 h 1573"/>
              <a:gd name="T16" fmla="*/ 2147483646 w 5760"/>
              <a:gd name="T17" fmla="*/ 1164312421 h 1573"/>
              <a:gd name="T18" fmla="*/ 2147483646 w 5760"/>
              <a:gd name="T19" fmla="*/ 1270159004 h 1573"/>
              <a:gd name="T20" fmla="*/ 2147483646 w 5760"/>
              <a:gd name="T21" fmla="*/ 1383566852 h 1573"/>
              <a:gd name="T22" fmla="*/ 2147483646 w 5760"/>
              <a:gd name="T23" fmla="*/ 1504534376 h 1573"/>
              <a:gd name="T24" fmla="*/ 2147483646 w 5760"/>
              <a:gd name="T25" fmla="*/ 1633061577 h 1573"/>
              <a:gd name="T26" fmla="*/ 2147483646 w 5760"/>
              <a:gd name="T27" fmla="*/ 1784270982 h 1573"/>
              <a:gd name="T28" fmla="*/ 2147483646 w 5760"/>
              <a:gd name="T29" fmla="*/ 1890117566 h 1573"/>
              <a:gd name="T30" fmla="*/ 2147483646 w 5760"/>
              <a:gd name="T31" fmla="*/ 2041326971 h 1573"/>
              <a:gd name="T32" fmla="*/ 2147483646 w 5760"/>
              <a:gd name="T33" fmla="*/ 2147483646 h 1573"/>
              <a:gd name="T34" fmla="*/ 2147483646 w 5760"/>
              <a:gd name="T35" fmla="*/ 2147483646 h 1573"/>
              <a:gd name="T36" fmla="*/ 2147483646 w 5760"/>
              <a:gd name="T37" fmla="*/ 2147483646 h 1573"/>
              <a:gd name="T38" fmla="*/ 2147483646 w 5760"/>
              <a:gd name="T39" fmla="*/ 2147483646 h 1573"/>
              <a:gd name="T40" fmla="*/ 2147483646 w 5760"/>
              <a:gd name="T41" fmla="*/ 2147483646 h 1573"/>
              <a:gd name="T42" fmla="*/ 2147483646 w 5760"/>
              <a:gd name="T43" fmla="*/ 2147483646 h 1573"/>
              <a:gd name="T44" fmla="*/ 2147483646 w 5760"/>
              <a:gd name="T45" fmla="*/ 2147483646 h 1573"/>
              <a:gd name="T46" fmla="*/ 2147483646 w 5760"/>
              <a:gd name="T47" fmla="*/ 2147483646 h 1573"/>
              <a:gd name="T48" fmla="*/ 2147483646 w 5760"/>
              <a:gd name="T49" fmla="*/ 2147483646 h 1573"/>
              <a:gd name="T50" fmla="*/ 2147483646 w 5760"/>
              <a:gd name="T51" fmla="*/ 2147483646 h 1573"/>
              <a:gd name="T52" fmla="*/ 2147483646 w 5760"/>
              <a:gd name="T53" fmla="*/ 1595260019 h 1573"/>
              <a:gd name="T54" fmla="*/ 2147483646 w 5760"/>
              <a:gd name="T55" fmla="*/ 1436489350 h 1573"/>
              <a:gd name="T56" fmla="*/ 2147483646 w 5760"/>
              <a:gd name="T57" fmla="*/ 1262599328 h 1573"/>
              <a:gd name="T58" fmla="*/ 2147483646 w 5760"/>
              <a:gd name="T59" fmla="*/ 1118949599 h 1573"/>
              <a:gd name="T60" fmla="*/ 2147483646 w 5760"/>
              <a:gd name="T61" fmla="*/ 997982075 h 1573"/>
              <a:gd name="T62" fmla="*/ 2147483646 w 5760"/>
              <a:gd name="T63" fmla="*/ 877014551 h 1573"/>
              <a:gd name="T64" fmla="*/ 2147483646 w 5760"/>
              <a:gd name="T65" fmla="*/ 740926086 h 1573"/>
              <a:gd name="T66" fmla="*/ 2147483646 w 5760"/>
              <a:gd name="T67" fmla="*/ 635079502 h 1573"/>
              <a:gd name="T68" fmla="*/ 2147483646 w 5760"/>
              <a:gd name="T69" fmla="*/ 536794182 h 1573"/>
              <a:gd name="T70" fmla="*/ 2147483646 w 5760"/>
              <a:gd name="T71" fmla="*/ 461189480 h 1573"/>
              <a:gd name="T72" fmla="*/ 2147483646 w 5760"/>
              <a:gd name="T73" fmla="*/ 385584777 h 1573"/>
              <a:gd name="T74" fmla="*/ 2147483646 w 5760"/>
              <a:gd name="T75" fmla="*/ 325101015 h 1573"/>
              <a:gd name="T76" fmla="*/ 2147483646 w 5760"/>
              <a:gd name="T77" fmla="*/ 264617253 h 1573"/>
              <a:gd name="T78" fmla="*/ 2147483646 w 5760"/>
              <a:gd name="T79" fmla="*/ 219254431 h 1573"/>
              <a:gd name="T80" fmla="*/ 2147483646 w 5760"/>
              <a:gd name="T81" fmla="*/ 166330346 h 1573"/>
              <a:gd name="T82" fmla="*/ 2147483646 w 5760"/>
              <a:gd name="T83" fmla="*/ 120967524 h 1573"/>
              <a:gd name="T84" fmla="*/ 2147483646 w 5760"/>
              <a:gd name="T85" fmla="*/ 98286907 h 1573"/>
              <a:gd name="T86" fmla="*/ 2147483646 w 5760"/>
              <a:gd name="T87" fmla="*/ 68045026 h 1573"/>
              <a:gd name="T88" fmla="*/ 2147483646 w 5760"/>
              <a:gd name="T89" fmla="*/ 37803145 h 1573"/>
              <a:gd name="T90" fmla="*/ 1799391563 w 5760"/>
              <a:gd name="T91" fmla="*/ 30241881 h 1573"/>
              <a:gd name="T92" fmla="*/ 1285279688 w 5760"/>
              <a:gd name="T93" fmla="*/ 15120941 h 1573"/>
              <a:gd name="T94" fmla="*/ 612398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6"/>
            <a:ext cx="12192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854333763 h 970"/>
              <a:gd name="T4" fmla="*/ 801409688 w 5760"/>
              <a:gd name="T5" fmla="*/ 861893438 h 970"/>
              <a:gd name="T6" fmla="*/ 1489413138 w 5760"/>
              <a:gd name="T7" fmla="*/ 877014375 h 970"/>
              <a:gd name="T8" fmla="*/ 2132052188 w 5760"/>
              <a:gd name="T9" fmla="*/ 892135313 h 970"/>
              <a:gd name="T10" fmla="*/ 2147483646 w 5760"/>
              <a:gd name="T11" fmla="*/ 907256250 h 970"/>
              <a:gd name="T12" fmla="*/ 2147483646 w 5760"/>
              <a:gd name="T13" fmla="*/ 922377188 h 970"/>
              <a:gd name="T14" fmla="*/ 2147483646 w 5760"/>
              <a:gd name="T15" fmla="*/ 960180325 h 970"/>
              <a:gd name="T16" fmla="*/ 2147483646 w 5760"/>
              <a:gd name="T17" fmla="*/ 1005543138 h 970"/>
              <a:gd name="T18" fmla="*/ 2147483646 w 5760"/>
              <a:gd name="T19" fmla="*/ 1058465625 h 970"/>
              <a:gd name="T20" fmla="*/ 2147483646 w 5760"/>
              <a:gd name="T21" fmla="*/ 1141631575 h 970"/>
              <a:gd name="T22" fmla="*/ 2147483646 w 5760"/>
              <a:gd name="T23" fmla="*/ 1202115325 h 970"/>
              <a:gd name="T24" fmla="*/ 2147483646 w 5760"/>
              <a:gd name="T25" fmla="*/ 1277720013 h 970"/>
              <a:gd name="T26" fmla="*/ 2147483646 w 5760"/>
              <a:gd name="T27" fmla="*/ 1368445638 h 970"/>
              <a:gd name="T28" fmla="*/ 2147483646 w 5760"/>
              <a:gd name="T29" fmla="*/ 1474292200 h 970"/>
              <a:gd name="T30" fmla="*/ 2147483646 w 5760"/>
              <a:gd name="T31" fmla="*/ 1557456563 h 970"/>
              <a:gd name="T32" fmla="*/ 2147483646 w 5760"/>
              <a:gd name="T33" fmla="*/ 1685985325 h 970"/>
              <a:gd name="T34" fmla="*/ 2147483646 w 5760"/>
              <a:gd name="T35" fmla="*/ 1829633438 h 970"/>
              <a:gd name="T36" fmla="*/ 2147483646 w 5760"/>
              <a:gd name="T37" fmla="*/ 1980842813 h 970"/>
              <a:gd name="T38" fmla="*/ 2147483646 w 5760"/>
              <a:gd name="T39" fmla="*/ 2132052188 h 970"/>
              <a:gd name="T40" fmla="*/ 2147483646 w 5760"/>
              <a:gd name="T41" fmla="*/ 2147483646 h 970"/>
              <a:gd name="T42" fmla="*/ 2147483646 w 5760"/>
              <a:gd name="T43" fmla="*/ 2147483646 h 970"/>
              <a:gd name="T44" fmla="*/ 2147483646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12192000" cy="1682751"/>
          </a:xfrm>
          <a:custGeom>
            <a:avLst/>
            <a:gdLst>
              <a:gd name="T0" fmla="*/ 0 w 5760"/>
              <a:gd name="T1" fmla="*/ 1897679578 h 1060"/>
              <a:gd name="T2" fmla="*/ 0 w 5760"/>
              <a:gd name="T3" fmla="*/ 2147483646 h 1060"/>
              <a:gd name="T4" fmla="*/ 2147483646 w 5760"/>
              <a:gd name="T5" fmla="*/ 2147483646 h 1060"/>
              <a:gd name="T6" fmla="*/ 2147483646 w 5760"/>
              <a:gd name="T7" fmla="*/ 0 h 1060"/>
              <a:gd name="T8" fmla="*/ 2147483646 w 5760"/>
              <a:gd name="T9" fmla="*/ 0 h 1060"/>
              <a:gd name="T10" fmla="*/ 2147483646 w 5760"/>
              <a:gd name="T11" fmla="*/ 211693251 h 1060"/>
              <a:gd name="T12" fmla="*/ 2147483646 w 5760"/>
              <a:gd name="T13" fmla="*/ 400705876 h 1060"/>
              <a:gd name="T14" fmla="*/ 2147483646 w 5760"/>
              <a:gd name="T15" fmla="*/ 559475020 h 1060"/>
              <a:gd name="T16" fmla="*/ 2147483646 w 5760"/>
              <a:gd name="T17" fmla="*/ 672882912 h 1060"/>
              <a:gd name="T18" fmla="*/ 2147483646 w 5760"/>
              <a:gd name="T19" fmla="*/ 816531110 h 1060"/>
              <a:gd name="T20" fmla="*/ 2147483646 w 5760"/>
              <a:gd name="T21" fmla="*/ 922377736 h 1060"/>
              <a:gd name="T22" fmla="*/ 2147483646 w 5760"/>
              <a:gd name="T23" fmla="*/ 1043345308 h 1060"/>
              <a:gd name="T24" fmla="*/ 2147483646 w 5760"/>
              <a:gd name="T25" fmla="*/ 1179433826 h 1060"/>
              <a:gd name="T26" fmla="*/ 2147483646 w 5760"/>
              <a:gd name="T27" fmla="*/ 1270159505 h 1060"/>
              <a:gd name="T28" fmla="*/ 2147483646 w 5760"/>
              <a:gd name="T29" fmla="*/ 1368446451 h 1060"/>
              <a:gd name="T30" fmla="*/ 2147483646 w 5760"/>
              <a:gd name="T31" fmla="*/ 1459172130 h 1060"/>
              <a:gd name="T32" fmla="*/ 2147483646 w 5760"/>
              <a:gd name="T33" fmla="*/ 1527217183 h 1060"/>
              <a:gd name="T34" fmla="*/ 2147483646 w 5760"/>
              <a:gd name="T35" fmla="*/ 1595260648 h 1060"/>
              <a:gd name="T36" fmla="*/ 2147483646 w 5760"/>
              <a:gd name="T37" fmla="*/ 1648184754 h 1060"/>
              <a:gd name="T38" fmla="*/ 2147483646 w 5760"/>
              <a:gd name="T39" fmla="*/ 1701107273 h 1060"/>
              <a:gd name="T40" fmla="*/ 2147483646 w 5760"/>
              <a:gd name="T41" fmla="*/ 1746470113 h 1060"/>
              <a:gd name="T42" fmla="*/ 2147483646 w 5760"/>
              <a:gd name="T43" fmla="*/ 1784273273 h 1060"/>
              <a:gd name="T44" fmla="*/ 2147483646 w 5760"/>
              <a:gd name="T45" fmla="*/ 1814515166 h 1060"/>
              <a:gd name="T46" fmla="*/ 2147483646 w 5760"/>
              <a:gd name="T47" fmla="*/ 1844757059 h 1060"/>
              <a:gd name="T48" fmla="*/ 2147483646 w 5760"/>
              <a:gd name="T49" fmla="*/ 1859878005 h 1060"/>
              <a:gd name="T50" fmla="*/ 1345763438 w 5760"/>
              <a:gd name="T51" fmla="*/ 1882558631 h 1060"/>
              <a:gd name="T52" fmla="*/ 506552200 w 5760"/>
              <a:gd name="T53" fmla="*/ 1897679578 h 1060"/>
              <a:gd name="T54" fmla="*/ 0 w 5760"/>
              <a:gd name="T55" fmla="*/ 189767957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11184467" cy="1068388"/>
          </a:xfrm>
          <a:custGeom>
            <a:avLst/>
            <a:gdLst>
              <a:gd name="T0" fmla="*/ 0 w 5284"/>
              <a:gd name="T1" fmla="*/ 922377619 h 673"/>
              <a:gd name="T2" fmla="*/ 0 w 5284"/>
              <a:gd name="T3" fmla="*/ 1693545793 h 673"/>
              <a:gd name="T4" fmla="*/ 763608138 w 5284"/>
              <a:gd name="T5" fmla="*/ 1693545793 h 673"/>
              <a:gd name="T6" fmla="*/ 1822073763 w 5284"/>
              <a:gd name="T7" fmla="*/ 1670865169 h 673"/>
              <a:gd name="T8" fmla="*/ 2147483646 w 5284"/>
              <a:gd name="T9" fmla="*/ 1648182959 h 673"/>
              <a:gd name="T10" fmla="*/ 2147483646 w 5284"/>
              <a:gd name="T11" fmla="*/ 1617941070 h 673"/>
              <a:gd name="T12" fmla="*/ 2147483646 w 5284"/>
              <a:gd name="T13" fmla="*/ 1587699181 h 673"/>
              <a:gd name="T14" fmla="*/ 2147483646 w 5284"/>
              <a:gd name="T15" fmla="*/ 1549897613 h 673"/>
              <a:gd name="T16" fmla="*/ 2147483646 w 5284"/>
              <a:gd name="T17" fmla="*/ 1527215402 h 673"/>
              <a:gd name="T18" fmla="*/ 2147483646 w 5284"/>
              <a:gd name="T19" fmla="*/ 1481852568 h 673"/>
              <a:gd name="T20" fmla="*/ 2147483646 w 5284"/>
              <a:gd name="T21" fmla="*/ 1436489735 h 673"/>
              <a:gd name="T22" fmla="*/ 2147483646 w 5284"/>
              <a:gd name="T23" fmla="*/ 1376005956 h 673"/>
              <a:gd name="T24" fmla="*/ 2147483646 w 5284"/>
              <a:gd name="T25" fmla="*/ 1330643123 h 673"/>
              <a:gd name="T26" fmla="*/ 2147483646 w 5284"/>
              <a:gd name="T27" fmla="*/ 1255038400 h 673"/>
              <a:gd name="T28" fmla="*/ 2147483646 w 5284"/>
              <a:gd name="T29" fmla="*/ 1194554622 h 673"/>
              <a:gd name="T30" fmla="*/ 2147483646 w 5284"/>
              <a:gd name="T31" fmla="*/ 1126511165 h 673"/>
              <a:gd name="T32" fmla="*/ 2147483646 w 5284"/>
              <a:gd name="T33" fmla="*/ 1058466120 h 673"/>
              <a:gd name="T34" fmla="*/ 2147483646 w 5284"/>
              <a:gd name="T35" fmla="*/ 967740453 h 673"/>
              <a:gd name="T36" fmla="*/ 2147483646 w 5284"/>
              <a:gd name="T37" fmla="*/ 884576051 h 673"/>
              <a:gd name="T38" fmla="*/ 2147483646 w 5284"/>
              <a:gd name="T39" fmla="*/ 801410063 h 673"/>
              <a:gd name="T40" fmla="*/ 2147483646 w 5284"/>
              <a:gd name="T41" fmla="*/ 703124717 h 673"/>
              <a:gd name="T42" fmla="*/ 2147483646 w 5284"/>
              <a:gd name="T43" fmla="*/ 597278105 h 673"/>
              <a:gd name="T44" fmla="*/ 2147483646 w 5284"/>
              <a:gd name="T45" fmla="*/ 483870226 h 673"/>
              <a:gd name="T46" fmla="*/ 2147483646 w 5284"/>
              <a:gd name="T47" fmla="*/ 370463936 h 673"/>
              <a:gd name="T48" fmla="*/ 2147483646 w 5284"/>
              <a:gd name="T49" fmla="*/ 226814169 h 673"/>
              <a:gd name="T50" fmla="*/ 2147483646 w 5284"/>
              <a:gd name="T51" fmla="*/ 105846612 h 673"/>
              <a:gd name="T52" fmla="*/ 2147483646 w 5284"/>
              <a:gd name="T53" fmla="*/ 0 h 673"/>
              <a:gd name="T54" fmla="*/ 2147483646 w 5284"/>
              <a:gd name="T55" fmla="*/ 0 h 673"/>
              <a:gd name="T56" fmla="*/ 2147483646 w 5284"/>
              <a:gd name="T57" fmla="*/ 143649767 h 673"/>
              <a:gd name="T58" fmla="*/ 2147483646 w 5284"/>
              <a:gd name="T59" fmla="*/ 272177002 h 673"/>
              <a:gd name="T60" fmla="*/ 2147483646 w 5284"/>
              <a:gd name="T61" fmla="*/ 378023614 h 673"/>
              <a:gd name="T62" fmla="*/ 2147483646 w 5284"/>
              <a:gd name="T63" fmla="*/ 461189603 h 673"/>
              <a:gd name="T64" fmla="*/ 2147483646 w 5284"/>
              <a:gd name="T65" fmla="*/ 536794326 h 673"/>
              <a:gd name="T66" fmla="*/ 2147483646 w 5284"/>
              <a:gd name="T67" fmla="*/ 612399049 h 673"/>
              <a:gd name="T68" fmla="*/ 2147483646 w 5284"/>
              <a:gd name="T69" fmla="*/ 688003772 h 673"/>
              <a:gd name="T70" fmla="*/ 2147483646 w 5284"/>
              <a:gd name="T71" fmla="*/ 748487550 h 673"/>
              <a:gd name="T72" fmla="*/ 2147483646 w 5284"/>
              <a:gd name="T73" fmla="*/ 786289118 h 673"/>
              <a:gd name="T74" fmla="*/ 2147483646 w 5284"/>
              <a:gd name="T75" fmla="*/ 831651952 h 673"/>
              <a:gd name="T76" fmla="*/ 2147483646 w 5284"/>
              <a:gd name="T77" fmla="*/ 861893841 h 673"/>
              <a:gd name="T78" fmla="*/ 1754028750 w 5284"/>
              <a:gd name="T79" fmla="*/ 892135730 h 673"/>
              <a:gd name="T80" fmla="*/ 1262599075 w 5284"/>
              <a:gd name="T81" fmla="*/ 907256675 h 673"/>
              <a:gd name="T82" fmla="*/ 703124388 w 5284"/>
              <a:gd name="T83" fmla="*/ 922377619 h 673"/>
              <a:gd name="T84" fmla="*/ 249496263 w 5284"/>
              <a:gd name="T85" fmla="*/ 929938885 h 673"/>
              <a:gd name="T86" fmla="*/ 0 w 5284"/>
              <a:gd name="T87" fmla="*/ 922377619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6104467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718246907 h 286"/>
              <a:gd name="T4" fmla="*/ 483870000 w 2884"/>
              <a:gd name="T5" fmla="*/ 718246907 h 286"/>
              <a:gd name="T6" fmla="*/ 967740000 w 2884"/>
              <a:gd name="T7" fmla="*/ 710687215 h 286"/>
              <a:gd name="T8" fmla="*/ 1459171263 w 2884"/>
              <a:gd name="T9" fmla="*/ 695566244 h 286"/>
              <a:gd name="T10" fmla="*/ 1988404075 w 2884"/>
              <a:gd name="T11" fmla="*/ 672883995 h 286"/>
              <a:gd name="T12" fmla="*/ 2147483646 w 2884"/>
              <a:gd name="T13" fmla="*/ 650203332 h 286"/>
              <a:gd name="T14" fmla="*/ 2147483646 w 2884"/>
              <a:gd name="T15" fmla="*/ 619961390 h 286"/>
              <a:gd name="T16" fmla="*/ 2147483646 w 2884"/>
              <a:gd name="T17" fmla="*/ 589719449 h 286"/>
              <a:gd name="T18" fmla="*/ 2147483646 w 2884"/>
              <a:gd name="T19" fmla="*/ 559477507 h 286"/>
              <a:gd name="T20" fmla="*/ 2147483646 w 2884"/>
              <a:gd name="T21" fmla="*/ 506553316 h 286"/>
              <a:gd name="T22" fmla="*/ 2147483646 w 2884"/>
              <a:gd name="T23" fmla="*/ 400706520 h 286"/>
              <a:gd name="T24" fmla="*/ 2147483646 w 2884"/>
              <a:gd name="T25" fmla="*/ 294859724 h 286"/>
              <a:gd name="T26" fmla="*/ 2147483646 w 2884"/>
              <a:gd name="T27" fmla="*/ 151209708 h 286"/>
              <a:gd name="T28" fmla="*/ 2147483646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92980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 para editar o estilo do título mestre</a:t>
            </a:r>
          </a:p>
        </p:txBody>
      </p:sp>
      <p:sp>
        <p:nvSpPr>
          <p:cNvPr id="92980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Clique para editar o estilo do subtítulo mestre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B93A29-332D-4E56-B2AF-7881FA86357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1346816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8C976-7382-4490-8A9A-86848692384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32120917"/>
      </p:ext>
    </p:extLst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AB8C3-CEBD-4F13-B312-DBC038AE884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57299701"/>
      </p:ext>
    </p:extLst>
  </p:cSld>
  <p:clrMapOvr>
    <a:masterClrMapping/>
  </p:clrMapOvr>
  <p:transition>
    <p:strip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11745384" y="0"/>
            <a:ext cx="446616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12700" y="4489450"/>
            <a:ext cx="7672917" cy="2368550"/>
          </a:xfrm>
          <a:custGeom>
            <a:avLst/>
            <a:gdLst>
              <a:gd name="T0" fmla="*/ 0 w 3625"/>
              <a:gd name="T1" fmla="*/ 2147483646 h 1492"/>
              <a:gd name="T2" fmla="*/ 0 w 3625"/>
              <a:gd name="T3" fmla="*/ 0 h 1492"/>
              <a:gd name="T4" fmla="*/ 430947550 w 3625"/>
              <a:gd name="T5" fmla="*/ 7561263 h 1492"/>
              <a:gd name="T6" fmla="*/ 894656340 w 3625"/>
              <a:gd name="T7" fmla="*/ 22682200 h 1492"/>
              <a:gd name="T8" fmla="*/ 1257558872 w 3625"/>
              <a:gd name="T9" fmla="*/ 52924075 h 1492"/>
              <a:gd name="T10" fmla="*/ 1638101705 w 3625"/>
              <a:gd name="T11" fmla="*/ 90725625 h 1492"/>
              <a:gd name="T12" fmla="*/ 2038807377 w 3625"/>
              <a:gd name="T13" fmla="*/ 136088438 h 1492"/>
              <a:gd name="T14" fmla="*/ 2147483646 w 3625"/>
              <a:gd name="T15" fmla="*/ 196572188 h 1492"/>
              <a:gd name="T16" fmla="*/ 2147483646 w 3625"/>
              <a:gd name="T17" fmla="*/ 264617200 h 1492"/>
              <a:gd name="T18" fmla="*/ 2147483646 w 3625"/>
              <a:gd name="T19" fmla="*/ 335181575 h 1492"/>
              <a:gd name="T20" fmla="*/ 2147483646 w 3625"/>
              <a:gd name="T21" fmla="*/ 441028138 h 1492"/>
              <a:gd name="T22" fmla="*/ 2147483646 w 3625"/>
              <a:gd name="T23" fmla="*/ 546874700 h 1492"/>
              <a:gd name="T24" fmla="*/ 2147483646 w 3625"/>
              <a:gd name="T25" fmla="*/ 677922825 h 1492"/>
              <a:gd name="T26" fmla="*/ 2147483646 w 3625"/>
              <a:gd name="T27" fmla="*/ 776208125 h 1492"/>
              <a:gd name="T28" fmla="*/ 2147483646 w 3625"/>
              <a:gd name="T29" fmla="*/ 967740000 h 1492"/>
              <a:gd name="T30" fmla="*/ 2147483646 w 3625"/>
              <a:gd name="T31" fmla="*/ 1118949375 h 1492"/>
              <a:gd name="T32" fmla="*/ 2147483646 w 3625"/>
              <a:gd name="T33" fmla="*/ 1378526263 h 1492"/>
              <a:gd name="T34" fmla="*/ 2147483646 w 3625"/>
              <a:gd name="T35" fmla="*/ 1668343438 h 1492"/>
              <a:gd name="T36" fmla="*/ 2147483646 w 3625"/>
              <a:gd name="T37" fmla="*/ 1980842813 h 1492"/>
              <a:gd name="T38" fmla="*/ 2147483646 w 3625"/>
              <a:gd name="T39" fmla="*/ 2147483646 h 1492"/>
              <a:gd name="T40" fmla="*/ 2147483646 w 3625"/>
              <a:gd name="T41" fmla="*/ 2147483646 h 1492"/>
              <a:gd name="T42" fmla="*/ 2147483646 w 3625"/>
              <a:gd name="T43" fmla="*/ 2147483646 h 1492"/>
              <a:gd name="T44" fmla="*/ 2147483646 w 3625"/>
              <a:gd name="T45" fmla="*/ 2147483646 h 1492"/>
              <a:gd name="T46" fmla="*/ 2147483646 w 3625"/>
              <a:gd name="T47" fmla="*/ 2147483646 h 1492"/>
              <a:gd name="T48" fmla="*/ 2147483646 w 3625"/>
              <a:gd name="T49" fmla="*/ 2147483646 h 1492"/>
              <a:gd name="T50" fmla="*/ 2147483646 w 3625"/>
              <a:gd name="T51" fmla="*/ 2147483646 h 1492"/>
              <a:gd name="T52" fmla="*/ 0 w 3625"/>
              <a:gd name="T53" fmla="*/ 2147483646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z="4400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1" y="3817939"/>
            <a:ext cx="10886017" cy="3019425"/>
          </a:xfrm>
          <a:custGeom>
            <a:avLst/>
            <a:gdLst>
              <a:gd name="T0" fmla="*/ 2147483646 w 5143"/>
              <a:gd name="T1" fmla="*/ 1020664075 h 1902"/>
              <a:gd name="T2" fmla="*/ 2147483646 w 5143"/>
              <a:gd name="T3" fmla="*/ 839212825 h 1902"/>
              <a:gd name="T4" fmla="*/ 2147483646 w 5143"/>
              <a:gd name="T5" fmla="*/ 657761575 h 1902"/>
              <a:gd name="T6" fmla="*/ 2147483646 w 5143"/>
              <a:gd name="T7" fmla="*/ 498990938 h 1902"/>
              <a:gd name="T8" fmla="*/ 2147483646 w 5143"/>
              <a:gd name="T9" fmla="*/ 385584700 h 1902"/>
              <a:gd name="T10" fmla="*/ 2147483646 w 5143"/>
              <a:gd name="T11" fmla="*/ 279738138 h 1902"/>
              <a:gd name="T12" fmla="*/ 2147483646 w 5143"/>
              <a:gd name="T13" fmla="*/ 189012513 h 1902"/>
              <a:gd name="T14" fmla="*/ 2147483646 w 5143"/>
              <a:gd name="T15" fmla="*/ 120967500 h 1902"/>
              <a:gd name="T16" fmla="*/ 1882557628 w 5143"/>
              <a:gd name="T17" fmla="*/ 75604688 h 1902"/>
              <a:gd name="T18" fmla="*/ 1262599152 w 5143"/>
              <a:gd name="T19" fmla="*/ 37803138 h 1902"/>
              <a:gd name="T20" fmla="*/ 619958475 w 5143"/>
              <a:gd name="T21" fmla="*/ 7561263 h 1902"/>
              <a:gd name="T22" fmla="*/ 0 w 5143"/>
              <a:gd name="T23" fmla="*/ 0 h 1902"/>
              <a:gd name="T24" fmla="*/ 0 w 5143"/>
              <a:gd name="T25" fmla="*/ 693043763 h 1902"/>
              <a:gd name="T26" fmla="*/ 0 w 5143"/>
              <a:gd name="T27" fmla="*/ 869454700 h 1902"/>
              <a:gd name="T28" fmla="*/ 0 w 5143"/>
              <a:gd name="T29" fmla="*/ 693043763 h 1902"/>
              <a:gd name="T30" fmla="*/ 0 w 5143"/>
              <a:gd name="T31" fmla="*/ 861893438 h 1902"/>
              <a:gd name="T32" fmla="*/ 854333815 w 5143"/>
              <a:gd name="T33" fmla="*/ 884575638 h 1902"/>
              <a:gd name="T34" fmla="*/ 1527214781 w 5143"/>
              <a:gd name="T35" fmla="*/ 937498125 h 1902"/>
              <a:gd name="T36" fmla="*/ 2147173256 w 5143"/>
              <a:gd name="T37" fmla="*/ 1005543138 h 1902"/>
              <a:gd name="T38" fmla="*/ 2147483646 w 5143"/>
              <a:gd name="T39" fmla="*/ 1096268763 h 1902"/>
              <a:gd name="T40" fmla="*/ 2147483646 w 5143"/>
              <a:gd name="T41" fmla="*/ 1194554063 h 1902"/>
              <a:gd name="T42" fmla="*/ 2147483646 w 5143"/>
              <a:gd name="T43" fmla="*/ 1360884375 h 1902"/>
              <a:gd name="T44" fmla="*/ 2147483646 w 5143"/>
              <a:gd name="T45" fmla="*/ 1519655013 h 1902"/>
              <a:gd name="T46" fmla="*/ 2147483646 w 5143"/>
              <a:gd name="T47" fmla="*/ 1708665938 h 1902"/>
              <a:gd name="T48" fmla="*/ 2147483646 w 5143"/>
              <a:gd name="T49" fmla="*/ 1882557513 h 1902"/>
              <a:gd name="T50" fmla="*/ 2147483646 w 5143"/>
              <a:gd name="T51" fmla="*/ 2147173125 h 1902"/>
              <a:gd name="T52" fmla="*/ 2147483646 w 5143"/>
              <a:gd name="T53" fmla="*/ 2147483646 h 1902"/>
              <a:gd name="T54" fmla="*/ 2147483646 w 5143"/>
              <a:gd name="T55" fmla="*/ 2147483646 h 1902"/>
              <a:gd name="T56" fmla="*/ 2147483646 w 5143"/>
              <a:gd name="T57" fmla="*/ 2147483646 h 1902"/>
              <a:gd name="T58" fmla="*/ 2147483646 w 5143"/>
              <a:gd name="T59" fmla="*/ 2147483646 h 1902"/>
              <a:gd name="T60" fmla="*/ 2147483646 w 5143"/>
              <a:gd name="T61" fmla="*/ 2147483646 h 1902"/>
              <a:gd name="T62" fmla="*/ 2147483646 w 5143"/>
              <a:gd name="T63" fmla="*/ 2147483646 h 1902"/>
              <a:gd name="T64" fmla="*/ 2147483646 w 5143"/>
              <a:gd name="T65" fmla="*/ 2147483646 h 1902"/>
              <a:gd name="T66" fmla="*/ 2147483646 w 5143"/>
              <a:gd name="T67" fmla="*/ 2147483646 h 1902"/>
              <a:gd name="T68" fmla="*/ 2147483646 w 5143"/>
              <a:gd name="T69" fmla="*/ 2147483646 h 1902"/>
              <a:gd name="T70" fmla="*/ 2147483646 w 5143"/>
              <a:gd name="T71" fmla="*/ 2147483646 h 1902"/>
              <a:gd name="T72" fmla="*/ 2147483646 w 5143"/>
              <a:gd name="T73" fmla="*/ 2147483646 h 1902"/>
              <a:gd name="T74" fmla="*/ 2147483646 w 5143"/>
              <a:gd name="T75" fmla="*/ 2147483646 h 1902"/>
              <a:gd name="T76" fmla="*/ 2147483646 w 5143"/>
              <a:gd name="T77" fmla="*/ 2147483646 h 1902"/>
              <a:gd name="T78" fmla="*/ 2147483646 w 5143"/>
              <a:gd name="T79" fmla="*/ 2147483646 h 1902"/>
              <a:gd name="T80" fmla="*/ 2147483646 w 5143"/>
              <a:gd name="T81" fmla="*/ 2147483646 h 1902"/>
              <a:gd name="T82" fmla="*/ 2147483646 w 5143"/>
              <a:gd name="T83" fmla="*/ 2147483646 h 1902"/>
              <a:gd name="T84" fmla="*/ 2147483646 w 5143"/>
              <a:gd name="T85" fmla="*/ 2018645950 h 1902"/>
              <a:gd name="T86" fmla="*/ 2147483646 w 5143"/>
              <a:gd name="T87" fmla="*/ 1769149688 h 1902"/>
              <a:gd name="T88" fmla="*/ 2147483646 w 5143"/>
              <a:gd name="T89" fmla="*/ 1481851875 h 1902"/>
              <a:gd name="T90" fmla="*/ 2147483646 w 5143"/>
              <a:gd name="T91" fmla="*/ 1232357200 h 1902"/>
              <a:gd name="T92" fmla="*/ 2147483646 w 5143"/>
              <a:gd name="T93" fmla="*/ 1020664075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12192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854333878 h 2325"/>
              <a:gd name="T4" fmla="*/ 1406247188 w 5760"/>
              <a:gd name="T5" fmla="*/ 899696697 h 2325"/>
              <a:gd name="T6" fmla="*/ 2033766888 w 5760"/>
              <a:gd name="T7" fmla="*/ 945059516 h 2325"/>
              <a:gd name="T8" fmla="*/ 2147483646 w 5760"/>
              <a:gd name="T9" fmla="*/ 1005543274 h 2325"/>
              <a:gd name="T10" fmla="*/ 2147483646 w 5760"/>
              <a:gd name="T11" fmla="*/ 1073586708 h 2325"/>
              <a:gd name="T12" fmla="*/ 2147483646 w 5760"/>
              <a:gd name="T13" fmla="*/ 1171873609 h 2325"/>
              <a:gd name="T14" fmla="*/ 2147483646 w 5760"/>
              <a:gd name="T15" fmla="*/ 1285279862 h 2325"/>
              <a:gd name="T16" fmla="*/ 2147483646 w 5760"/>
              <a:gd name="T17" fmla="*/ 1436489257 h 2325"/>
              <a:gd name="T18" fmla="*/ 2147483646 w 5760"/>
              <a:gd name="T19" fmla="*/ 1587698653 h 2325"/>
              <a:gd name="T20" fmla="*/ 2147483646 w 5760"/>
              <a:gd name="T21" fmla="*/ 1731348372 h 2325"/>
              <a:gd name="T22" fmla="*/ 2147483646 w 5760"/>
              <a:gd name="T23" fmla="*/ 1912799647 h 2325"/>
              <a:gd name="T24" fmla="*/ 2147483646 w 5760"/>
              <a:gd name="T25" fmla="*/ 2109371861 h 2325"/>
              <a:gd name="T26" fmla="*/ 2147483646 w 5760"/>
              <a:gd name="T27" fmla="*/ 2147483646 h 2325"/>
              <a:gd name="T28" fmla="*/ 2147483646 w 5760"/>
              <a:gd name="T29" fmla="*/ 2147483646 h 2325"/>
              <a:gd name="T30" fmla="*/ 2147483646 w 5760"/>
              <a:gd name="T31" fmla="*/ 2147483646 h 2325"/>
              <a:gd name="T32" fmla="*/ 2147483646 w 5760"/>
              <a:gd name="T33" fmla="*/ 2147483646 h 2325"/>
              <a:gd name="T34" fmla="*/ 2147483646 w 5760"/>
              <a:gd name="T35" fmla="*/ 2147483646 h 2325"/>
              <a:gd name="T36" fmla="*/ 2147483646 w 5760"/>
              <a:gd name="T37" fmla="*/ 2147483646 h 2325"/>
              <a:gd name="T38" fmla="*/ 2147483646 w 5760"/>
              <a:gd name="T39" fmla="*/ 2147483646 h 2325"/>
              <a:gd name="T40" fmla="*/ 2147483646 w 5760"/>
              <a:gd name="T41" fmla="*/ 2147483646 h 2325"/>
              <a:gd name="T42" fmla="*/ 2147483646 w 5760"/>
              <a:gd name="T43" fmla="*/ 2147483646 h 2325"/>
              <a:gd name="T44" fmla="*/ 2147483646 w 5760"/>
              <a:gd name="T45" fmla="*/ 2147483646 h 2325"/>
              <a:gd name="T46" fmla="*/ 2147483646 w 5760"/>
              <a:gd name="T47" fmla="*/ 2147483646 h 2325"/>
              <a:gd name="T48" fmla="*/ 2147483646 w 5760"/>
              <a:gd name="T49" fmla="*/ 2147483646 h 2325"/>
              <a:gd name="T50" fmla="*/ 2147483646 w 5760"/>
              <a:gd name="T51" fmla="*/ 2147483646 h 2325"/>
              <a:gd name="T52" fmla="*/ 2147483646 w 5760"/>
              <a:gd name="T53" fmla="*/ 2147483646 h 2325"/>
              <a:gd name="T54" fmla="*/ 2147483646 w 5760"/>
              <a:gd name="T55" fmla="*/ 2147483646 h 2325"/>
              <a:gd name="T56" fmla="*/ 2147483646 w 5760"/>
              <a:gd name="T57" fmla="*/ 2147483646 h 2325"/>
              <a:gd name="T58" fmla="*/ 2147483646 w 5760"/>
              <a:gd name="T59" fmla="*/ 2147483646 h 2325"/>
              <a:gd name="T60" fmla="*/ 2147483646 w 5760"/>
              <a:gd name="T61" fmla="*/ 2109371861 h 2325"/>
              <a:gd name="T62" fmla="*/ 2147483646 w 5760"/>
              <a:gd name="T63" fmla="*/ 1943041526 h 2325"/>
              <a:gd name="T64" fmla="*/ 2147483646 w 5760"/>
              <a:gd name="T65" fmla="*/ 1791832130 h 2325"/>
              <a:gd name="T66" fmla="*/ 2147483646 w 5760"/>
              <a:gd name="T67" fmla="*/ 1640622735 h 2325"/>
              <a:gd name="T68" fmla="*/ 2147483646 w 5760"/>
              <a:gd name="T69" fmla="*/ 1512093955 h 2325"/>
              <a:gd name="T70" fmla="*/ 2147483646 w 5760"/>
              <a:gd name="T71" fmla="*/ 1391126438 h 2325"/>
              <a:gd name="T72" fmla="*/ 2147483646 w 5760"/>
              <a:gd name="T73" fmla="*/ 1217236427 h 2325"/>
              <a:gd name="T74" fmla="*/ 2147483646 w 5760"/>
              <a:gd name="T75" fmla="*/ 1066027032 h 2325"/>
              <a:gd name="T76" fmla="*/ 2147483646 w 5760"/>
              <a:gd name="T77" fmla="*/ 945059516 h 2325"/>
              <a:gd name="T78" fmla="*/ 2147483646 w 5760"/>
              <a:gd name="T79" fmla="*/ 786288857 h 2325"/>
              <a:gd name="T80" fmla="*/ 2147483646 w 5760"/>
              <a:gd name="T81" fmla="*/ 657761664 h 2325"/>
              <a:gd name="T82" fmla="*/ 2147483646 w 5760"/>
              <a:gd name="T83" fmla="*/ 536794148 h 2325"/>
              <a:gd name="T84" fmla="*/ 2147483646 w 5760"/>
              <a:gd name="T85" fmla="*/ 430947571 h 2325"/>
              <a:gd name="T86" fmla="*/ 2147483646 w 5760"/>
              <a:gd name="T87" fmla="*/ 347781610 h 2325"/>
              <a:gd name="T88" fmla="*/ 2147483646 w 5760"/>
              <a:gd name="T89" fmla="*/ 272176912 h 2325"/>
              <a:gd name="T90" fmla="*/ 2147483646 w 5760"/>
              <a:gd name="T91" fmla="*/ 204133478 h 2325"/>
              <a:gd name="T92" fmla="*/ 2147483646 w 5760"/>
              <a:gd name="T93" fmla="*/ 151209395 h 2325"/>
              <a:gd name="T94" fmla="*/ 2147483646 w 5760"/>
              <a:gd name="T95" fmla="*/ 90725637 h 2325"/>
              <a:gd name="T96" fmla="*/ 2086689375 w 5760"/>
              <a:gd name="T97" fmla="*/ 52924082 h 2325"/>
              <a:gd name="T98" fmla="*/ 1406247188 w 5760"/>
              <a:gd name="T99" fmla="*/ 30241879 h 2325"/>
              <a:gd name="T100" fmla="*/ 710684063 w 5760"/>
              <a:gd name="T101" fmla="*/ 7561264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12192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884575815 h 1573"/>
              <a:gd name="T4" fmla="*/ 710684063 w 5760"/>
              <a:gd name="T5" fmla="*/ 899696755 h 1573"/>
              <a:gd name="T6" fmla="*/ 1580138763 w 5760"/>
              <a:gd name="T7" fmla="*/ 914817696 h 1573"/>
              <a:gd name="T8" fmla="*/ 2147483646 w 5760"/>
              <a:gd name="T9" fmla="*/ 945059577 h 1573"/>
              <a:gd name="T10" fmla="*/ 2147483646 w 5760"/>
              <a:gd name="T11" fmla="*/ 990422398 h 1573"/>
              <a:gd name="T12" fmla="*/ 2147483646 w 5760"/>
              <a:gd name="T13" fmla="*/ 1035785220 h 1573"/>
              <a:gd name="T14" fmla="*/ 2147483646 w 5760"/>
              <a:gd name="T15" fmla="*/ 1096268982 h 1573"/>
              <a:gd name="T16" fmla="*/ 2147483646 w 5760"/>
              <a:gd name="T17" fmla="*/ 1164312421 h 1573"/>
              <a:gd name="T18" fmla="*/ 2147483646 w 5760"/>
              <a:gd name="T19" fmla="*/ 1270159004 h 1573"/>
              <a:gd name="T20" fmla="*/ 2147483646 w 5760"/>
              <a:gd name="T21" fmla="*/ 1383566852 h 1573"/>
              <a:gd name="T22" fmla="*/ 2147483646 w 5760"/>
              <a:gd name="T23" fmla="*/ 1504534376 h 1573"/>
              <a:gd name="T24" fmla="*/ 2147483646 w 5760"/>
              <a:gd name="T25" fmla="*/ 1633061577 h 1573"/>
              <a:gd name="T26" fmla="*/ 2147483646 w 5760"/>
              <a:gd name="T27" fmla="*/ 1784270982 h 1573"/>
              <a:gd name="T28" fmla="*/ 2147483646 w 5760"/>
              <a:gd name="T29" fmla="*/ 1890117566 h 1573"/>
              <a:gd name="T30" fmla="*/ 2147483646 w 5760"/>
              <a:gd name="T31" fmla="*/ 2041326971 h 1573"/>
              <a:gd name="T32" fmla="*/ 2147483646 w 5760"/>
              <a:gd name="T33" fmla="*/ 2147483646 h 1573"/>
              <a:gd name="T34" fmla="*/ 2147483646 w 5760"/>
              <a:gd name="T35" fmla="*/ 2147483646 h 1573"/>
              <a:gd name="T36" fmla="*/ 2147483646 w 5760"/>
              <a:gd name="T37" fmla="*/ 2147483646 h 1573"/>
              <a:gd name="T38" fmla="*/ 2147483646 w 5760"/>
              <a:gd name="T39" fmla="*/ 2147483646 h 1573"/>
              <a:gd name="T40" fmla="*/ 2147483646 w 5760"/>
              <a:gd name="T41" fmla="*/ 2147483646 h 1573"/>
              <a:gd name="T42" fmla="*/ 2147483646 w 5760"/>
              <a:gd name="T43" fmla="*/ 2147483646 h 1573"/>
              <a:gd name="T44" fmla="*/ 2147483646 w 5760"/>
              <a:gd name="T45" fmla="*/ 2147483646 h 1573"/>
              <a:gd name="T46" fmla="*/ 2147483646 w 5760"/>
              <a:gd name="T47" fmla="*/ 2147483646 h 1573"/>
              <a:gd name="T48" fmla="*/ 2147483646 w 5760"/>
              <a:gd name="T49" fmla="*/ 2147483646 h 1573"/>
              <a:gd name="T50" fmla="*/ 2147483646 w 5760"/>
              <a:gd name="T51" fmla="*/ 2147483646 h 1573"/>
              <a:gd name="T52" fmla="*/ 2147483646 w 5760"/>
              <a:gd name="T53" fmla="*/ 1595260019 h 1573"/>
              <a:gd name="T54" fmla="*/ 2147483646 w 5760"/>
              <a:gd name="T55" fmla="*/ 1436489350 h 1573"/>
              <a:gd name="T56" fmla="*/ 2147483646 w 5760"/>
              <a:gd name="T57" fmla="*/ 1262599328 h 1573"/>
              <a:gd name="T58" fmla="*/ 2147483646 w 5760"/>
              <a:gd name="T59" fmla="*/ 1118949599 h 1573"/>
              <a:gd name="T60" fmla="*/ 2147483646 w 5760"/>
              <a:gd name="T61" fmla="*/ 997982075 h 1573"/>
              <a:gd name="T62" fmla="*/ 2147483646 w 5760"/>
              <a:gd name="T63" fmla="*/ 877014551 h 1573"/>
              <a:gd name="T64" fmla="*/ 2147483646 w 5760"/>
              <a:gd name="T65" fmla="*/ 740926086 h 1573"/>
              <a:gd name="T66" fmla="*/ 2147483646 w 5760"/>
              <a:gd name="T67" fmla="*/ 635079502 h 1573"/>
              <a:gd name="T68" fmla="*/ 2147483646 w 5760"/>
              <a:gd name="T69" fmla="*/ 536794182 h 1573"/>
              <a:gd name="T70" fmla="*/ 2147483646 w 5760"/>
              <a:gd name="T71" fmla="*/ 461189480 h 1573"/>
              <a:gd name="T72" fmla="*/ 2147483646 w 5760"/>
              <a:gd name="T73" fmla="*/ 385584777 h 1573"/>
              <a:gd name="T74" fmla="*/ 2147483646 w 5760"/>
              <a:gd name="T75" fmla="*/ 325101015 h 1573"/>
              <a:gd name="T76" fmla="*/ 2147483646 w 5760"/>
              <a:gd name="T77" fmla="*/ 264617253 h 1573"/>
              <a:gd name="T78" fmla="*/ 2147483646 w 5760"/>
              <a:gd name="T79" fmla="*/ 219254431 h 1573"/>
              <a:gd name="T80" fmla="*/ 2147483646 w 5760"/>
              <a:gd name="T81" fmla="*/ 166330346 h 1573"/>
              <a:gd name="T82" fmla="*/ 2147483646 w 5760"/>
              <a:gd name="T83" fmla="*/ 120967524 h 1573"/>
              <a:gd name="T84" fmla="*/ 2147483646 w 5760"/>
              <a:gd name="T85" fmla="*/ 98286907 h 1573"/>
              <a:gd name="T86" fmla="*/ 2147483646 w 5760"/>
              <a:gd name="T87" fmla="*/ 68045026 h 1573"/>
              <a:gd name="T88" fmla="*/ 2147483646 w 5760"/>
              <a:gd name="T89" fmla="*/ 37803145 h 1573"/>
              <a:gd name="T90" fmla="*/ 1799391563 w 5760"/>
              <a:gd name="T91" fmla="*/ 30241881 h 1573"/>
              <a:gd name="T92" fmla="*/ 1285279688 w 5760"/>
              <a:gd name="T93" fmla="*/ 15120941 h 1573"/>
              <a:gd name="T94" fmla="*/ 612398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6"/>
            <a:ext cx="12192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854333763 h 970"/>
              <a:gd name="T4" fmla="*/ 801409688 w 5760"/>
              <a:gd name="T5" fmla="*/ 861893438 h 970"/>
              <a:gd name="T6" fmla="*/ 1489413138 w 5760"/>
              <a:gd name="T7" fmla="*/ 877014375 h 970"/>
              <a:gd name="T8" fmla="*/ 2132052188 w 5760"/>
              <a:gd name="T9" fmla="*/ 892135313 h 970"/>
              <a:gd name="T10" fmla="*/ 2147483646 w 5760"/>
              <a:gd name="T11" fmla="*/ 907256250 h 970"/>
              <a:gd name="T12" fmla="*/ 2147483646 w 5760"/>
              <a:gd name="T13" fmla="*/ 922377188 h 970"/>
              <a:gd name="T14" fmla="*/ 2147483646 w 5760"/>
              <a:gd name="T15" fmla="*/ 960180325 h 970"/>
              <a:gd name="T16" fmla="*/ 2147483646 w 5760"/>
              <a:gd name="T17" fmla="*/ 1005543138 h 970"/>
              <a:gd name="T18" fmla="*/ 2147483646 w 5760"/>
              <a:gd name="T19" fmla="*/ 1058465625 h 970"/>
              <a:gd name="T20" fmla="*/ 2147483646 w 5760"/>
              <a:gd name="T21" fmla="*/ 1141631575 h 970"/>
              <a:gd name="T22" fmla="*/ 2147483646 w 5760"/>
              <a:gd name="T23" fmla="*/ 1202115325 h 970"/>
              <a:gd name="T24" fmla="*/ 2147483646 w 5760"/>
              <a:gd name="T25" fmla="*/ 1277720013 h 970"/>
              <a:gd name="T26" fmla="*/ 2147483646 w 5760"/>
              <a:gd name="T27" fmla="*/ 1368445638 h 970"/>
              <a:gd name="T28" fmla="*/ 2147483646 w 5760"/>
              <a:gd name="T29" fmla="*/ 1474292200 h 970"/>
              <a:gd name="T30" fmla="*/ 2147483646 w 5760"/>
              <a:gd name="T31" fmla="*/ 1557456563 h 970"/>
              <a:gd name="T32" fmla="*/ 2147483646 w 5760"/>
              <a:gd name="T33" fmla="*/ 1685985325 h 970"/>
              <a:gd name="T34" fmla="*/ 2147483646 w 5760"/>
              <a:gd name="T35" fmla="*/ 1829633438 h 970"/>
              <a:gd name="T36" fmla="*/ 2147483646 w 5760"/>
              <a:gd name="T37" fmla="*/ 1980842813 h 970"/>
              <a:gd name="T38" fmla="*/ 2147483646 w 5760"/>
              <a:gd name="T39" fmla="*/ 2132052188 h 970"/>
              <a:gd name="T40" fmla="*/ 2147483646 w 5760"/>
              <a:gd name="T41" fmla="*/ 2147483646 h 970"/>
              <a:gd name="T42" fmla="*/ 2147483646 w 5760"/>
              <a:gd name="T43" fmla="*/ 2147483646 h 970"/>
              <a:gd name="T44" fmla="*/ 2147483646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12192000" cy="1682751"/>
          </a:xfrm>
          <a:custGeom>
            <a:avLst/>
            <a:gdLst>
              <a:gd name="T0" fmla="*/ 0 w 5760"/>
              <a:gd name="T1" fmla="*/ 1897679578 h 1060"/>
              <a:gd name="T2" fmla="*/ 0 w 5760"/>
              <a:gd name="T3" fmla="*/ 2147483646 h 1060"/>
              <a:gd name="T4" fmla="*/ 2147483646 w 5760"/>
              <a:gd name="T5" fmla="*/ 2147483646 h 1060"/>
              <a:gd name="T6" fmla="*/ 2147483646 w 5760"/>
              <a:gd name="T7" fmla="*/ 0 h 1060"/>
              <a:gd name="T8" fmla="*/ 2147483646 w 5760"/>
              <a:gd name="T9" fmla="*/ 0 h 1060"/>
              <a:gd name="T10" fmla="*/ 2147483646 w 5760"/>
              <a:gd name="T11" fmla="*/ 211693251 h 1060"/>
              <a:gd name="T12" fmla="*/ 2147483646 w 5760"/>
              <a:gd name="T13" fmla="*/ 400705876 h 1060"/>
              <a:gd name="T14" fmla="*/ 2147483646 w 5760"/>
              <a:gd name="T15" fmla="*/ 559475020 h 1060"/>
              <a:gd name="T16" fmla="*/ 2147483646 w 5760"/>
              <a:gd name="T17" fmla="*/ 672882912 h 1060"/>
              <a:gd name="T18" fmla="*/ 2147483646 w 5760"/>
              <a:gd name="T19" fmla="*/ 816531110 h 1060"/>
              <a:gd name="T20" fmla="*/ 2147483646 w 5760"/>
              <a:gd name="T21" fmla="*/ 922377736 h 1060"/>
              <a:gd name="T22" fmla="*/ 2147483646 w 5760"/>
              <a:gd name="T23" fmla="*/ 1043345308 h 1060"/>
              <a:gd name="T24" fmla="*/ 2147483646 w 5760"/>
              <a:gd name="T25" fmla="*/ 1179433826 h 1060"/>
              <a:gd name="T26" fmla="*/ 2147483646 w 5760"/>
              <a:gd name="T27" fmla="*/ 1270159505 h 1060"/>
              <a:gd name="T28" fmla="*/ 2147483646 w 5760"/>
              <a:gd name="T29" fmla="*/ 1368446451 h 1060"/>
              <a:gd name="T30" fmla="*/ 2147483646 w 5760"/>
              <a:gd name="T31" fmla="*/ 1459172130 h 1060"/>
              <a:gd name="T32" fmla="*/ 2147483646 w 5760"/>
              <a:gd name="T33" fmla="*/ 1527217183 h 1060"/>
              <a:gd name="T34" fmla="*/ 2147483646 w 5760"/>
              <a:gd name="T35" fmla="*/ 1595260648 h 1060"/>
              <a:gd name="T36" fmla="*/ 2147483646 w 5760"/>
              <a:gd name="T37" fmla="*/ 1648184754 h 1060"/>
              <a:gd name="T38" fmla="*/ 2147483646 w 5760"/>
              <a:gd name="T39" fmla="*/ 1701107273 h 1060"/>
              <a:gd name="T40" fmla="*/ 2147483646 w 5760"/>
              <a:gd name="T41" fmla="*/ 1746470113 h 1060"/>
              <a:gd name="T42" fmla="*/ 2147483646 w 5760"/>
              <a:gd name="T43" fmla="*/ 1784273273 h 1060"/>
              <a:gd name="T44" fmla="*/ 2147483646 w 5760"/>
              <a:gd name="T45" fmla="*/ 1814515166 h 1060"/>
              <a:gd name="T46" fmla="*/ 2147483646 w 5760"/>
              <a:gd name="T47" fmla="*/ 1844757059 h 1060"/>
              <a:gd name="T48" fmla="*/ 2147483646 w 5760"/>
              <a:gd name="T49" fmla="*/ 1859878005 h 1060"/>
              <a:gd name="T50" fmla="*/ 1345763438 w 5760"/>
              <a:gd name="T51" fmla="*/ 1882558631 h 1060"/>
              <a:gd name="T52" fmla="*/ 506552200 w 5760"/>
              <a:gd name="T53" fmla="*/ 1897679578 h 1060"/>
              <a:gd name="T54" fmla="*/ 0 w 5760"/>
              <a:gd name="T55" fmla="*/ 189767957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11184467" cy="1068388"/>
          </a:xfrm>
          <a:custGeom>
            <a:avLst/>
            <a:gdLst>
              <a:gd name="T0" fmla="*/ 0 w 5284"/>
              <a:gd name="T1" fmla="*/ 922377619 h 673"/>
              <a:gd name="T2" fmla="*/ 0 w 5284"/>
              <a:gd name="T3" fmla="*/ 1693545793 h 673"/>
              <a:gd name="T4" fmla="*/ 763608138 w 5284"/>
              <a:gd name="T5" fmla="*/ 1693545793 h 673"/>
              <a:gd name="T6" fmla="*/ 1822073763 w 5284"/>
              <a:gd name="T7" fmla="*/ 1670865169 h 673"/>
              <a:gd name="T8" fmla="*/ 2147483646 w 5284"/>
              <a:gd name="T9" fmla="*/ 1648182959 h 673"/>
              <a:gd name="T10" fmla="*/ 2147483646 w 5284"/>
              <a:gd name="T11" fmla="*/ 1617941070 h 673"/>
              <a:gd name="T12" fmla="*/ 2147483646 w 5284"/>
              <a:gd name="T13" fmla="*/ 1587699181 h 673"/>
              <a:gd name="T14" fmla="*/ 2147483646 w 5284"/>
              <a:gd name="T15" fmla="*/ 1549897613 h 673"/>
              <a:gd name="T16" fmla="*/ 2147483646 w 5284"/>
              <a:gd name="T17" fmla="*/ 1527215402 h 673"/>
              <a:gd name="T18" fmla="*/ 2147483646 w 5284"/>
              <a:gd name="T19" fmla="*/ 1481852568 h 673"/>
              <a:gd name="T20" fmla="*/ 2147483646 w 5284"/>
              <a:gd name="T21" fmla="*/ 1436489735 h 673"/>
              <a:gd name="T22" fmla="*/ 2147483646 w 5284"/>
              <a:gd name="T23" fmla="*/ 1376005956 h 673"/>
              <a:gd name="T24" fmla="*/ 2147483646 w 5284"/>
              <a:gd name="T25" fmla="*/ 1330643123 h 673"/>
              <a:gd name="T26" fmla="*/ 2147483646 w 5284"/>
              <a:gd name="T27" fmla="*/ 1255038400 h 673"/>
              <a:gd name="T28" fmla="*/ 2147483646 w 5284"/>
              <a:gd name="T29" fmla="*/ 1194554622 h 673"/>
              <a:gd name="T30" fmla="*/ 2147483646 w 5284"/>
              <a:gd name="T31" fmla="*/ 1126511165 h 673"/>
              <a:gd name="T32" fmla="*/ 2147483646 w 5284"/>
              <a:gd name="T33" fmla="*/ 1058466120 h 673"/>
              <a:gd name="T34" fmla="*/ 2147483646 w 5284"/>
              <a:gd name="T35" fmla="*/ 967740453 h 673"/>
              <a:gd name="T36" fmla="*/ 2147483646 w 5284"/>
              <a:gd name="T37" fmla="*/ 884576051 h 673"/>
              <a:gd name="T38" fmla="*/ 2147483646 w 5284"/>
              <a:gd name="T39" fmla="*/ 801410063 h 673"/>
              <a:gd name="T40" fmla="*/ 2147483646 w 5284"/>
              <a:gd name="T41" fmla="*/ 703124717 h 673"/>
              <a:gd name="T42" fmla="*/ 2147483646 w 5284"/>
              <a:gd name="T43" fmla="*/ 597278105 h 673"/>
              <a:gd name="T44" fmla="*/ 2147483646 w 5284"/>
              <a:gd name="T45" fmla="*/ 483870226 h 673"/>
              <a:gd name="T46" fmla="*/ 2147483646 w 5284"/>
              <a:gd name="T47" fmla="*/ 370463936 h 673"/>
              <a:gd name="T48" fmla="*/ 2147483646 w 5284"/>
              <a:gd name="T49" fmla="*/ 226814169 h 673"/>
              <a:gd name="T50" fmla="*/ 2147483646 w 5284"/>
              <a:gd name="T51" fmla="*/ 105846612 h 673"/>
              <a:gd name="T52" fmla="*/ 2147483646 w 5284"/>
              <a:gd name="T53" fmla="*/ 0 h 673"/>
              <a:gd name="T54" fmla="*/ 2147483646 w 5284"/>
              <a:gd name="T55" fmla="*/ 0 h 673"/>
              <a:gd name="T56" fmla="*/ 2147483646 w 5284"/>
              <a:gd name="T57" fmla="*/ 143649767 h 673"/>
              <a:gd name="T58" fmla="*/ 2147483646 w 5284"/>
              <a:gd name="T59" fmla="*/ 272177002 h 673"/>
              <a:gd name="T60" fmla="*/ 2147483646 w 5284"/>
              <a:gd name="T61" fmla="*/ 378023614 h 673"/>
              <a:gd name="T62" fmla="*/ 2147483646 w 5284"/>
              <a:gd name="T63" fmla="*/ 461189603 h 673"/>
              <a:gd name="T64" fmla="*/ 2147483646 w 5284"/>
              <a:gd name="T65" fmla="*/ 536794326 h 673"/>
              <a:gd name="T66" fmla="*/ 2147483646 w 5284"/>
              <a:gd name="T67" fmla="*/ 612399049 h 673"/>
              <a:gd name="T68" fmla="*/ 2147483646 w 5284"/>
              <a:gd name="T69" fmla="*/ 688003772 h 673"/>
              <a:gd name="T70" fmla="*/ 2147483646 w 5284"/>
              <a:gd name="T71" fmla="*/ 748487550 h 673"/>
              <a:gd name="T72" fmla="*/ 2147483646 w 5284"/>
              <a:gd name="T73" fmla="*/ 786289118 h 673"/>
              <a:gd name="T74" fmla="*/ 2147483646 w 5284"/>
              <a:gd name="T75" fmla="*/ 831651952 h 673"/>
              <a:gd name="T76" fmla="*/ 2147483646 w 5284"/>
              <a:gd name="T77" fmla="*/ 861893841 h 673"/>
              <a:gd name="T78" fmla="*/ 1754028750 w 5284"/>
              <a:gd name="T79" fmla="*/ 892135730 h 673"/>
              <a:gd name="T80" fmla="*/ 1262599075 w 5284"/>
              <a:gd name="T81" fmla="*/ 907256675 h 673"/>
              <a:gd name="T82" fmla="*/ 703124388 w 5284"/>
              <a:gd name="T83" fmla="*/ 922377619 h 673"/>
              <a:gd name="T84" fmla="*/ 249496263 w 5284"/>
              <a:gd name="T85" fmla="*/ 929938885 h 673"/>
              <a:gd name="T86" fmla="*/ 0 w 5284"/>
              <a:gd name="T87" fmla="*/ 922377619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6104467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718246907 h 286"/>
              <a:gd name="T4" fmla="*/ 483870000 w 2884"/>
              <a:gd name="T5" fmla="*/ 718246907 h 286"/>
              <a:gd name="T6" fmla="*/ 967740000 w 2884"/>
              <a:gd name="T7" fmla="*/ 710687215 h 286"/>
              <a:gd name="T8" fmla="*/ 1459171263 w 2884"/>
              <a:gd name="T9" fmla="*/ 695566244 h 286"/>
              <a:gd name="T10" fmla="*/ 1988404075 w 2884"/>
              <a:gd name="T11" fmla="*/ 672883995 h 286"/>
              <a:gd name="T12" fmla="*/ 2147483646 w 2884"/>
              <a:gd name="T13" fmla="*/ 650203332 h 286"/>
              <a:gd name="T14" fmla="*/ 2147483646 w 2884"/>
              <a:gd name="T15" fmla="*/ 619961390 h 286"/>
              <a:gd name="T16" fmla="*/ 2147483646 w 2884"/>
              <a:gd name="T17" fmla="*/ 589719449 h 286"/>
              <a:gd name="T18" fmla="*/ 2147483646 w 2884"/>
              <a:gd name="T19" fmla="*/ 559477507 h 286"/>
              <a:gd name="T20" fmla="*/ 2147483646 w 2884"/>
              <a:gd name="T21" fmla="*/ 506553316 h 286"/>
              <a:gd name="T22" fmla="*/ 2147483646 w 2884"/>
              <a:gd name="T23" fmla="*/ 400706520 h 286"/>
              <a:gd name="T24" fmla="*/ 2147483646 w 2884"/>
              <a:gd name="T25" fmla="*/ 294859724 h 286"/>
              <a:gd name="T26" fmla="*/ 2147483646 w 2884"/>
              <a:gd name="T27" fmla="*/ 151209708 h 286"/>
              <a:gd name="T28" fmla="*/ 2147483646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23224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 para editar o estilo do título mestre</a:t>
            </a:r>
          </a:p>
        </p:txBody>
      </p:sp>
      <p:sp>
        <p:nvSpPr>
          <p:cNvPr id="232244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Clique para editar o estilo do subtítulo mestre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975159-0647-4C94-9639-714471D6E78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6307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CDB5B-20D5-4DFF-8CD5-2875BA80570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05584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C1E36-799A-4EFF-8E67-4593C47E16C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05751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87437-FB9C-41DA-BE04-080E1A0DF77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94449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2277A-4526-4A6A-97D4-3AAEB36F343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23990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CB1CF-D7D2-4E6E-80B4-6D13A07BA3C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12348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D9A43-72B9-45C3-B36E-C7B387A2686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7966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207BD-3F68-462F-AA93-38DB4C02E75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8274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8966E-D707-4A80-975F-1F4A7F1CC06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97369664"/>
      </p:ext>
    </p:extLst>
  </p:cSld>
  <p:clrMapOvr>
    <a:masterClrMapping/>
  </p:clrMapOvr>
  <p:transition>
    <p:strip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94BC3-C818-46EB-89F2-DD0564BEADB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3424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1754B-321C-4D73-8B4B-E8B93589B01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68210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26755-A7EA-4DFD-8401-2F685B9859B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60476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C1E7F42-F605-BA9D-1133-DC6C1898F5C4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1745384" y="0"/>
            <a:ext cx="446616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13F45C3-09B3-CDCD-D31B-90D4AFCFD353}"/>
              </a:ext>
            </a:extLst>
          </p:cNvPr>
          <p:cNvSpPr>
            <a:spLocks/>
          </p:cNvSpPr>
          <p:nvPr/>
        </p:nvSpPr>
        <p:spPr bwMode="white">
          <a:xfrm>
            <a:off x="-12700" y="4489450"/>
            <a:ext cx="7672917" cy="2368550"/>
          </a:xfrm>
          <a:custGeom>
            <a:avLst/>
            <a:gdLst>
              <a:gd name="T0" fmla="*/ 0 w 3625"/>
              <a:gd name="T1" fmla="*/ 2147483646 h 1492"/>
              <a:gd name="T2" fmla="*/ 0 w 3625"/>
              <a:gd name="T3" fmla="*/ 0 h 1492"/>
              <a:gd name="T4" fmla="*/ 2147483646 w 3625"/>
              <a:gd name="T5" fmla="*/ 2147483646 h 1492"/>
              <a:gd name="T6" fmla="*/ 2147483646 w 3625"/>
              <a:gd name="T7" fmla="*/ 2147483646 h 1492"/>
              <a:gd name="T8" fmla="*/ 2147483646 w 3625"/>
              <a:gd name="T9" fmla="*/ 2147483646 h 1492"/>
              <a:gd name="T10" fmla="*/ 2147483646 w 3625"/>
              <a:gd name="T11" fmla="*/ 2147483646 h 1492"/>
              <a:gd name="T12" fmla="*/ 2147483646 w 3625"/>
              <a:gd name="T13" fmla="*/ 2147483646 h 1492"/>
              <a:gd name="T14" fmla="*/ 2147483646 w 3625"/>
              <a:gd name="T15" fmla="*/ 2147483646 h 1492"/>
              <a:gd name="T16" fmla="*/ 2147483646 w 3625"/>
              <a:gd name="T17" fmla="*/ 2147483646 h 1492"/>
              <a:gd name="T18" fmla="*/ 2147483646 w 3625"/>
              <a:gd name="T19" fmla="*/ 2147483646 h 1492"/>
              <a:gd name="T20" fmla="*/ 2147483646 w 3625"/>
              <a:gd name="T21" fmla="*/ 2147483646 h 1492"/>
              <a:gd name="T22" fmla="*/ 2147483646 w 3625"/>
              <a:gd name="T23" fmla="*/ 2147483646 h 1492"/>
              <a:gd name="T24" fmla="*/ 2147483646 w 3625"/>
              <a:gd name="T25" fmla="*/ 2147483646 h 1492"/>
              <a:gd name="T26" fmla="*/ 2147483646 w 3625"/>
              <a:gd name="T27" fmla="*/ 2147483646 h 1492"/>
              <a:gd name="T28" fmla="*/ 2147483646 w 3625"/>
              <a:gd name="T29" fmla="*/ 2147483646 h 1492"/>
              <a:gd name="T30" fmla="*/ 2147483646 w 3625"/>
              <a:gd name="T31" fmla="*/ 2147483646 h 1492"/>
              <a:gd name="T32" fmla="*/ 2147483646 w 3625"/>
              <a:gd name="T33" fmla="*/ 2147483646 h 1492"/>
              <a:gd name="T34" fmla="*/ 2147483646 w 3625"/>
              <a:gd name="T35" fmla="*/ 2147483646 h 1492"/>
              <a:gd name="T36" fmla="*/ 2147483646 w 3625"/>
              <a:gd name="T37" fmla="*/ 2147483646 h 1492"/>
              <a:gd name="T38" fmla="*/ 2147483646 w 3625"/>
              <a:gd name="T39" fmla="*/ 2147483646 h 1492"/>
              <a:gd name="T40" fmla="*/ 2147483646 w 3625"/>
              <a:gd name="T41" fmla="*/ 2147483646 h 1492"/>
              <a:gd name="T42" fmla="*/ 2147483646 w 3625"/>
              <a:gd name="T43" fmla="*/ 2147483646 h 1492"/>
              <a:gd name="T44" fmla="*/ 2147483646 w 3625"/>
              <a:gd name="T45" fmla="*/ 2147483646 h 1492"/>
              <a:gd name="T46" fmla="*/ 2147483646 w 3625"/>
              <a:gd name="T47" fmla="*/ 2147483646 h 1492"/>
              <a:gd name="T48" fmla="*/ 2147483646 w 3625"/>
              <a:gd name="T49" fmla="*/ 2147483646 h 1492"/>
              <a:gd name="T50" fmla="*/ 2147483646 w 3625"/>
              <a:gd name="T51" fmla="*/ 2147483646 h 1492"/>
              <a:gd name="T52" fmla="*/ 0 w 3625"/>
              <a:gd name="T53" fmla="*/ 2147483646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z="440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8EA5C84-927D-1C6F-A54B-3AA8F223273E}"/>
              </a:ext>
            </a:extLst>
          </p:cNvPr>
          <p:cNvSpPr>
            <a:spLocks/>
          </p:cNvSpPr>
          <p:nvPr/>
        </p:nvSpPr>
        <p:spPr bwMode="white">
          <a:xfrm>
            <a:off x="1" y="3817939"/>
            <a:ext cx="10886017" cy="3019425"/>
          </a:xfrm>
          <a:custGeom>
            <a:avLst/>
            <a:gdLst>
              <a:gd name="T0" fmla="*/ 2147483646 w 5143"/>
              <a:gd name="T1" fmla="*/ 2147483646 h 1902"/>
              <a:gd name="T2" fmla="*/ 2147483646 w 5143"/>
              <a:gd name="T3" fmla="*/ 2147483646 h 1902"/>
              <a:gd name="T4" fmla="*/ 2147483646 w 5143"/>
              <a:gd name="T5" fmla="*/ 2147483646 h 1902"/>
              <a:gd name="T6" fmla="*/ 2147483646 w 5143"/>
              <a:gd name="T7" fmla="*/ 2147483646 h 1902"/>
              <a:gd name="T8" fmla="*/ 2147483646 w 5143"/>
              <a:gd name="T9" fmla="*/ 2147483646 h 1902"/>
              <a:gd name="T10" fmla="*/ 2147483646 w 5143"/>
              <a:gd name="T11" fmla="*/ 2147483646 h 1902"/>
              <a:gd name="T12" fmla="*/ 2147483646 w 5143"/>
              <a:gd name="T13" fmla="*/ 2147483646 h 1902"/>
              <a:gd name="T14" fmla="*/ 2147483646 w 5143"/>
              <a:gd name="T15" fmla="*/ 2147483646 h 1902"/>
              <a:gd name="T16" fmla="*/ 2147483646 w 5143"/>
              <a:gd name="T17" fmla="*/ 2147483646 h 1902"/>
              <a:gd name="T18" fmla="*/ 2147483646 w 5143"/>
              <a:gd name="T19" fmla="*/ 2147483646 h 1902"/>
              <a:gd name="T20" fmla="*/ 2147483646 w 5143"/>
              <a:gd name="T21" fmla="*/ 2147483646 h 1902"/>
              <a:gd name="T22" fmla="*/ 0 w 5143"/>
              <a:gd name="T23" fmla="*/ 0 h 1902"/>
              <a:gd name="T24" fmla="*/ 0 w 5143"/>
              <a:gd name="T25" fmla="*/ 2147483646 h 1902"/>
              <a:gd name="T26" fmla="*/ 0 w 5143"/>
              <a:gd name="T27" fmla="*/ 2147483646 h 1902"/>
              <a:gd name="T28" fmla="*/ 0 w 5143"/>
              <a:gd name="T29" fmla="*/ 2147483646 h 1902"/>
              <a:gd name="T30" fmla="*/ 0 w 5143"/>
              <a:gd name="T31" fmla="*/ 2147483646 h 1902"/>
              <a:gd name="T32" fmla="*/ 2147483646 w 5143"/>
              <a:gd name="T33" fmla="*/ 2147483646 h 1902"/>
              <a:gd name="T34" fmla="*/ 2147483646 w 5143"/>
              <a:gd name="T35" fmla="*/ 2147483646 h 1902"/>
              <a:gd name="T36" fmla="*/ 2147483646 w 5143"/>
              <a:gd name="T37" fmla="*/ 2147483646 h 1902"/>
              <a:gd name="T38" fmla="*/ 2147483646 w 5143"/>
              <a:gd name="T39" fmla="*/ 2147483646 h 1902"/>
              <a:gd name="T40" fmla="*/ 2147483646 w 5143"/>
              <a:gd name="T41" fmla="*/ 2147483646 h 1902"/>
              <a:gd name="T42" fmla="*/ 2147483646 w 5143"/>
              <a:gd name="T43" fmla="*/ 2147483646 h 1902"/>
              <a:gd name="T44" fmla="*/ 2147483646 w 5143"/>
              <a:gd name="T45" fmla="*/ 2147483646 h 1902"/>
              <a:gd name="T46" fmla="*/ 2147483646 w 5143"/>
              <a:gd name="T47" fmla="*/ 2147483646 h 1902"/>
              <a:gd name="T48" fmla="*/ 2147483646 w 5143"/>
              <a:gd name="T49" fmla="*/ 2147483646 h 1902"/>
              <a:gd name="T50" fmla="*/ 2147483646 w 5143"/>
              <a:gd name="T51" fmla="*/ 2147483646 h 1902"/>
              <a:gd name="T52" fmla="*/ 2147483646 w 5143"/>
              <a:gd name="T53" fmla="*/ 2147483646 h 1902"/>
              <a:gd name="T54" fmla="*/ 2147483646 w 5143"/>
              <a:gd name="T55" fmla="*/ 2147483646 h 1902"/>
              <a:gd name="T56" fmla="*/ 2147483646 w 5143"/>
              <a:gd name="T57" fmla="*/ 2147483646 h 1902"/>
              <a:gd name="T58" fmla="*/ 2147483646 w 5143"/>
              <a:gd name="T59" fmla="*/ 2147483646 h 1902"/>
              <a:gd name="T60" fmla="*/ 2147483646 w 5143"/>
              <a:gd name="T61" fmla="*/ 2147483646 h 1902"/>
              <a:gd name="T62" fmla="*/ 2147483646 w 5143"/>
              <a:gd name="T63" fmla="*/ 2147483646 h 1902"/>
              <a:gd name="T64" fmla="*/ 2147483646 w 5143"/>
              <a:gd name="T65" fmla="*/ 2147483646 h 1902"/>
              <a:gd name="T66" fmla="*/ 2147483646 w 5143"/>
              <a:gd name="T67" fmla="*/ 2147483646 h 1902"/>
              <a:gd name="T68" fmla="*/ 2147483646 w 5143"/>
              <a:gd name="T69" fmla="*/ 2147483646 h 1902"/>
              <a:gd name="T70" fmla="*/ 2147483646 w 5143"/>
              <a:gd name="T71" fmla="*/ 2147483646 h 1902"/>
              <a:gd name="T72" fmla="*/ 2147483646 w 5143"/>
              <a:gd name="T73" fmla="*/ 2147483646 h 1902"/>
              <a:gd name="T74" fmla="*/ 2147483646 w 5143"/>
              <a:gd name="T75" fmla="*/ 2147483646 h 1902"/>
              <a:gd name="T76" fmla="*/ 2147483646 w 5143"/>
              <a:gd name="T77" fmla="*/ 2147483646 h 1902"/>
              <a:gd name="T78" fmla="*/ 2147483646 w 5143"/>
              <a:gd name="T79" fmla="*/ 2147483646 h 1902"/>
              <a:gd name="T80" fmla="*/ 2147483646 w 5143"/>
              <a:gd name="T81" fmla="*/ 2147483646 h 1902"/>
              <a:gd name="T82" fmla="*/ 2147483646 w 5143"/>
              <a:gd name="T83" fmla="*/ 2147483646 h 1902"/>
              <a:gd name="T84" fmla="*/ 2147483646 w 5143"/>
              <a:gd name="T85" fmla="*/ 2147483646 h 1902"/>
              <a:gd name="T86" fmla="*/ 2147483646 w 5143"/>
              <a:gd name="T87" fmla="*/ 2147483646 h 1902"/>
              <a:gd name="T88" fmla="*/ 2147483646 w 5143"/>
              <a:gd name="T89" fmla="*/ 2147483646 h 1902"/>
              <a:gd name="T90" fmla="*/ 2147483646 w 5143"/>
              <a:gd name="T91" fmla="*/ 2147483646 h 1902"/>
              <a:gd name="T92" fmla="*/ 2147483646 w 5143"/>
              <a:gd name="T93" fmla="*/ 2147483646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550AE23-6883-CB2F-AEA1-0B8B9E231855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12192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6 h 2325"/>
              <a:gd name="T4" fmla="*/ 2147483646 w 5760"/>
              <a:gd name="T5" fmla="*/ 2147483646 h 2325"/>
              <a:gd name="T6" fmla="*/ 2147483646 w 5760"/>
              <a:gd name="T7" fmla="*/ 2147483646 h 2325"/>
              <a:gd name="T8" fmla="*/ 2147483646 w 5760"/>
              <a:gd name="T9" fmla="*/ 2147483646 h 2325"/>
              <a:gd name="T10" fmla="*/ 2147483646 w 5760"/>
              <a:gd name="T11" fmla="*/ 2147483646 h 2325"/>
              <a:gd name="T12" fmla="*/ 2147483646 w 5760"/>
              <a:gd name="T13" fmla="*/ 2147483646 h 2325"/>
              <a:gd name="T14" fmla="*/ 2147483646 w 5760"/>
              <a:gd name="T15" fmla="*/ 2147483646 h 2325"/>
              <a:gd name="T16" fmla="*/ 2147483646 w 5760"/>
              <a:gd name="T17" fmla="*/ 2147483646 h 2325"/>
              <a:gd name="T18" fmla="*/ 2147483646 w 5760"/>
              <a:gd name="T19" fmla="*/ 2147483646 h 2325"/>
              <a:gd name="T20" fmla="*/ 2147483646 w 5760"/>
              <a:gd name="T21" fmla="*/ 2147483646 h 2325"/>
              <a:gd name="T22" fmla="*/ 2147483646 w 5760"/>
              <a:gd name="T23" fmla="*/ 2147483646 h 2325"/>
              <a:gd name="T24" fmla="*/ 2147483646 w 5760"/>
              <a:gd name="T25" fmla="*/ 2147483646 h 2325"/>
              <a:gd name="T26" fmla="*/ 2147483646 w 5760"/>
              <a:gd name="T27" fmla="*/ 2147483646 h 2325"/>
              <a:gd name="T28" fmla="*/ 2147483646 w 5760"/>
              <a:gd name="T29" fmla="*/ 2147483646 h 2325"/>
              <a:gd name="T30" fmla="*/ 2147483646 w 5760"/>
              <a:gd name="T31" fmla="*/ 2147483646 h 2325"/>
              <a:gd name="T32" fmla="*/ 2147483646 w 5760"/>
              <a:gd name="T33" fmla="*/ 2147483646 h 2325"/>
              <a:gd name="T34" fmla="*/ 2147483646 w 5760"/>
              <a:gd name="T35" fmla="*/ 2147483646 h 2325"/>
              <a:gd name="T36" fmla="*/ 2147483646 w 5760"/>
              <a:gd name="T37" fmla="*/ 2147483646 h 2325"/>
              <a:gd name="T38" fmla="*/ 2147483646 w 5760"/>
              <a:gd name="T39" fmla="*/ 2147483646 h 2325"/>
              <a:gd name="T40" fmla="*/ 2147483646 w 5760"/>
              <a:gd name="T41" fmla="*/ 2147483646 h 2325"/>
              <a:gd name="T42" fmla="*/ 2147483646 w 5760"/>
              <a:gd name="T43" fmla="*/ 2147483646 h 2325"/>
              <a:gd name="T44" fmla="*/ 2147483646 w 5760"/>
              <a:gd name="T45" fmla="*/ 2147483646 h 2325"/>
              <a:gd name="T46" fmla="*/ 2147483646 w 5760"/>
              <a:gd name="T47" fmla="*/ 2147483646 h 2325"/>
              <a:gd name="T48" fmla="*/ 2147483646 w 5760"/>
              <a:gd name="T49" fmla="*/ 2147483646 h 2325"/>
              <a:gd name="T50" fmla="*/ 2147483646 w 5760"/>
              <a:gd name="T51" fmla="*/ 2147483646 h 2325"/>
              <a:gd name="T52" fmla="*/ 2147483646 w 5760"/>
              <a:gd name="T53" fmla="*/ 2147483646 h 2325"/>
              <a:gd name="T54" fmla="*/ 2147483646 w 5760"/>
              <a:gd name="T55" fmla="*/ 2147483646 h 2325"/>
              <a:gd name="T56" fmla="*/ 2147483646 w 5760"/>
              <a:gd name="T57" fmla="*/ 2147483646 h 2325"/>
              <a:gd name="T58" fmla="*/ 2147483646 w 5760"/>
              <a:gd name="T59" fmla="*/ 2147483646 h 2325"/>
              <a:gd name="T60" fmla="*/ 2147483646 w 5760"/>
              <a:gd name="T61" fmla="*/ 2147483646 h 2325"/>
              <a:gd name="T62" fmla="*/ 2147483646 w 5760"/>
              <a:gd name="T63" fmla="*/ 2147483646 h 2325"/>
              <a:gd name="T64" fmla="*/ 2147483646 w 5760"/>
              <a:gd name="T65" fmla="*/ 2147483646 h 2325"/>
              <a:gd name="T66" fmla="*/ 2147483646 w 5760"/>
              <a:gd name="T67" fmla="*/ 2147483646 h 2325"/>
              <a:gd name="T68" fmla="*/ 2147483646 w 5760"/>
              <a:gd name="T69" fmla="*/ 2147483646 h 2325"/>
              <a:gd name="T70" fmla="*/ 2147483646 w 5760"/>
              <a:gd name="T71" fmla="*/ 2147483646 h 2325"/>
              <a:gd name="T72" fmla="*/ 2147483646 w 5760"/>
              <a:gd name="T73" fmla="*/ 2147483646 h 2325"/>
              <a:gd name="T74" fmla="*/ 2147483646 w 5760"/>
              <a:gd name="T75" fmla="*/ 2147483646 h 2325"/>
              <a:gd name="T76" fmla="*/ 2147483646 w 5760"/>
              <a:gd name="T77" fmla="*/ 2147483646 h 2325"/>
              <a:gd name="T78" fmla="*/ 2147483646 w 5760"/>
              <a:gd name="T79" fmla="*/ 2147483646 h 2325"/>
              <a:gd name="T80" fmla="*/ 2147483646 w 5760"/>
              <a:gd name="T81" fmla="*/ 2147483646 h 2325"/>
              <a:gd name="T82" fmla="*/ 2147483646 w 5760"/>
              <a:gd name="T83" fmla="*/ 2147483646 h 2325"/>
              <a:gd name="T84" fmla="*/ 2147483646 w 5760"/>
              <a:gd name="T85" fmla="*/ 2147483646 h 2325"/>
              <a:gd name="T86" fmla="*/ 2147483646 w 5760"/>
              <a:gd name="T87" fmla="*/ 2147483646 h 2325"/>
              <a:gd name="T88" fmla="*/ 2147483646 w 5760"/>
              <a:gd name="T89" fmla="*/ 2147483646 h 2325"/>
              <a:gd name="T90" fmla="*/ 2147483646 w 5760"/>
              <a:gd name="T91" fmla="*/ 2147483646 h 2325"/>
              <a:gd name="T92" fmla="*/ 2147483646 w 5760"/>
              <a:gd name="T93" fmla="*/ 2147483646 h 2325"/>
              <a:gd name="T94" fmla="*/ 2147483646 w 5760"/>
              <a:gd name="T95" fmla="*/ 2147483646 h 2325"/>
              <a:gd name="T96" fmla="*/ 2147483646 w 5760"/>
              <a:gd name="T97" fmla="*/ 2147483646 h 2325"/>
              <a:gd name="T98" fmla="*/ 2147483646 w 5760"/>
              <a:gd name="T99" fmla="*/ 2147483646 h 2325"/>
              <a:gd name="T100" fmla="*/ 2147483646 w 5760"/>
              <a:gd name="T101" fmla="*/ 2147483646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B95633A-CA2C-8D58-BDCB-96A0B0F69E2D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12192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6 h 1573"/>
              <a:gd name="T4" fmla="*/ 2147483646 w 5760"/>
              <a:gd name="T5" fmla="*/ 2147483646 h 1573"/>
              <a:gd name="T6" fmla="*/ 2147483646 w 5760"/>
              <a:gd name="T7" fmla="*/ 2147483646 h 1573"/>
              <a:gd name="T8" fmla="*/ 2147483646 w 5760"/>
              <a:gd name="T9" fmla="*/ 2147483646 h 1573"/>
              <a:gd name="T10" fmla="*/ 2147483646 w 5760"/>
              <a:gd name="T11" fmla="*/ 2147483646 h 1573"/>
              <a:gd name="T12" fmla="*/ 2147483646 w 5760"/>
              <a:gd name="T13" fmla="*/ 2147483646 h 1573"/>
              <a:gd name="T14" fmla="*/ 2147483646 w 5760"/>
              <a:gd name="T15" fmla="*/ 2147483646 h 1573"/>
              <a:gd name="T16" fmla="*/ 2147483646 w 5760"/>
              <a:gd name="T17" fmla="*/ 2147483646 h 1573"/>
              <a:gd name="T18" fmla="*/ 2147483646 w 5760"/>
              <a:gd name="T19" fmla="*/ 2147483646 h 1573"/>
              <a:gd name="T20" fmla="*/ 2147483646 w 5760"/>
              <a:gd name="T21" fmla="*/ 2147483646 h 1573"/>
              <a:gd name="T22" fmla="*/ 2147483646 w 5760"/>
              <a:gd name="T23" fmla="*/ 2147483646 h 1573"/>
              <a:gd name="T24" fmla="*/ 2147483646 w 5760"/>
              <a:gd name="T25" fmla="*/ 2147483646 h 1573"/>
              <a:gd name="T26" fmla="*/ 2147483646 w 5760"/>
              <a:gd name="T27" fmla="*/ 2147483646 h 1573"/>
              <a:gd name="T28" fmla="*/ 2147483646 w 5760"/>
              <a:gd name="T29" fmla="*/ 2147483646 h 1573"/>
              <a:gd name="T30" fmla="*/ 2147483646 w 5760"/>
              <a:gd name="T31" fmla="*/ 2147483646 h 1573"/>
              <a:gd name="T32" fmla="*/ 2147483646 w 5760"/>
              <a:gd name="T33" fmla="*/ 2147483646 h 1573"/>
              <a:gd name="T34" fmla="*/ 2147483646 w 5760"/>
              <a:gd name="T35" fmla="*/ 2147483646 h 1573"/>
              <a:gd name="T36" fmla="*/ 2147483646 w 5760"/>
              <a:gd name="T37" fmla="*/ 2147483646 h 1573"/>
              <a:gd name="T38" fmla="*/ 2147483646 w 5760"/>
              <a:gd name="T39" fmla="*/ 2147483646 h 1573"/>
              <a:gd name="T40" fmla="*/ 2147483646 w 5760"/>
              <a:gd name="T41" fmla="*/ 2147483646 h 1573"/>
              <a:gd name="T42" fmla="*/ 2147483646 w 5760"/>
              <a:gd name="T43" fmla="*/ 2147483646 h 1573"/>
              <a:gd name="T44" fmla="*/ 2147483646 w 5760"/>
              <a:gd name="T45" fmla="*/ 2147483646 h 1573"/>
              <a:gd name="T46" fmla="*/ 2147483646 w 5760"/>
              <a:gd name="T47" fmla="*/ 2147483646 h 1573"/>
              <a:gd name="T48" fmla="*/ 2147483646 w 5760"/>
              <a:gd name="T49" fmla="*/ 2147483646 h 1573"/>
              <a:gd name="T50" fmla="*/ 2147483646 w 5760"/>
              <a:gd name="T51" fmla="*/ 2147483646 h 1573"/>
              <a:gd name="T52" fmla="*/ 2147483646 w 5760"/>
              <a:gd name="T53" fmla="*/ 2147483646 h 1573"/>
              <a:gd name="T54" fmla="*/ 2147483646 w 5760"/>
              <a:gd name="T55" fmla="*/ 2147483646 h 1573"/>
              <a:gd name="T56" fmla="*/ 2147483646 w 5760"/>
              <a:gd name="T57" fmla="*/ 2147483646 h 1573"/>
              <a:gd name="T58" fmla="*/ 2147483646 w 5760"/>
              <a:gd name="T59" fmla="*/ 2147483646 h 1573"/>
              <a:gd name="T60" fmla="*/ 2147483646 w 5760"/>
              <a:gd name="T61" fmla="*/ 2147483646 h 1573"/>
              <a:gd name="T62" fmla="*/ 2147483646 w 5760"/>
              <a:gd name="T63" fmla="*/ 2147483646 h 1573"/>
              <a:gd name="T64" fmla="*/ 2147483646 w 5760"/>
              <a:gd name="T65" fmla="*/ 2147483646 h 1573"/>
              <a:gd name="T66" fmla="*/ 2147483646 w 5760"/>
              <a:gd name="T67" fmla="*/ 2147483646 h 1573"/>
              <a:gd name="T68" fmla="*/ 2147483646 w 5760"/>
              <a:gd name="T69" fmla="*/ 2147483646 h 1573"/>
              <a:gd name="T70" fmla="*/ 2147483646 w 5760"/>
              <a:gd name="T71" fmla="*/ 2147483646 h 1573"/>
              <a:gd name="T72" fmla="*/ 2147483646 w 5760"/>
              <a:gd name="T73" fmla="*/ 2147483646 h 1573"/>
              <a:gd name="T74" fmla="*/ 2147483646 w 5760"/>
              <a:gd name="T75" fmla="*/ 2147483646 h 1573"/>
              <a:gd name="T76" fmla="*/ 2147483646 w 5760"/>
              <a:gd name="T77" fmla="*/ 2147483646 h 1573"/>
              <a:gd name="T78" fmla="*/ 2147483646 w 5760"/>
              <a:gd name="T79" fmla="*/ 2147483646 h 1573"/>
              <a:gd name="T80" fmla="*/ 2147483646 w 5760"/>
              <a:gd name="T81" fmla="*/ 2147483646 h 1573"/>
              <a:gd name="T82" fmla="*/ 2147483646 w 5760"/>
              <a:gd name="T83" fmla="*/ 2147483646 h 1573"/>
              <a:gd name="T84" fmla="*/ 2147483646 w 5760"/>
              <a:gd name="T85" fmla="*/ 2147483646 h 1573"/>
              <a:gd name="T86" fmla="*/ 2147483646 w 5760"/>
              <a:gd name="T87" fmla="*/ 2147483646 h 1573"/>
              <a:gd name="T88" fmla="*/ 2147483646 w 5760"/>
              <a:gd name="T89" fmla="*/ 2147483646 h 1573"/>
              <a:gd name="T90" fmla="*/ 2147483646 w 5760"/>
              <a:gd name="T91" fmla="*/ 2147483646 h 1573"/>
              <a:gd name="T92" fmla="*/ 2147483646 w 5760"/>
              <a:gd name="T93" fmla="*/ 2147483646 h 1573"/>
              <a:gd name="T94" fmla="*/ 2147483646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DEAA79E-0C86-3375-0C22-CDB88992C0A6}"/>
              </a:ext>
            </a:extLst>
          </p:cNvPr>
          <p:cNvSpPr>
            <a:spLocks/>
          </p:cNvSpPr>
          <p:nvPr/>
        </p:nvSpPr>
        <p:spPr bwMode="white">
          <a:xfrm>
            <a:off x="0" y="1793876"/>
            <a:ext cx="12192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6 h 970"/>
              <a:gd name="T4" fmla="*/ 2147483646 w 5760"/>
              <a:gd name="T5" fmla="*/ 2147483646 h 970"/>
              <a:gd name="T6" fmla="*/ 2147483646 w 5760"/>
              <a:gd name="T7" fmla="*/ 2147483646 h 970"/>
              <a:gd name="T8" fmla="*/ 2147483646 w 5760"/>
              <a:gd name="T9" fmla="*/ 2147483646 h 970"/>
              <a:gd name="T10" fmla="*/ 2147483646 w 5760"/>
              <a:gd name="T11" fmla="*/ 2147483646 h 970"/>
              <a:gd name="T12" fmla="*/ 2147483646 w 5760"/>
              <a:gd name="T13" fmla="*/ 2147483646 h 970"/>
              <a:gd name="T14" fmla="*/ 2147483646 w 5760"/>
              <a:gd name="T15" fmla="*/ 2147483646 h 970"/>
              <a:gd name="T16" fmla="*/ 2147483646 w 5760"/>
              <a:gd name="T17" fmla="*/ 2147483646 h 970"/>
              <a:gd name="T18" fmla="*/ 2147483646 w 5760"/>
              <a:gd name="T19" fmla="*/ 2147483646 h 970"/>
              <a:gd name="T20" fmla="*/ 2147483646 w 5760"/>
              <a:gd name="T21" fmla="*/ 2147483646 h 970"/>
              <a:gd name="T22" fmla="*/ 2147483646 w 5760"/>
              <a:gd name="T23" fmla="*/ 2147483646 h 970"/>
              <a:gd name="T24" fmla="*/ 2147483646 w 5760"/>
              <a:gd name="T25" fmla="*/ 2147483646 h 970"/>
              <a:gd name="T26" fmla="*/ 2147483646 w 5760"/>
              <a:gd name="T27" fmla="*/ 2147483646 h 970"/>
              <a:gd name="T28" fmla="*/ 2147483646 w 5760"/>
              <a:gd name="T29" fmla="*/ 2147483646 h 970"/>
              <a:gd name="T30" fmla="*/ 2147483646 w 5760"/>
              <a:gd name="T31" fmla="*/ 2147483646 h 970"/>
              <a:gd name="T32" fmla="*/ 2147483646 w 5760"/>
              <a:gd name="T33" fmla="*/ 2147483646 h 970"/>
              <a:gd name="T34" fmla="*/ 2147483646 w 5760"/>
              <a:gd name="T35" fmla="*/ 2147483646 h 970"/>
              <a:gd name="T36" fmla="*/ 2147483646 w 5760"/>
              <a:gd name="T37" fmla="*/ 2147483646 h 970"/>
              <a:gd name="T38" fmla="*/ 2147483646 w 5760"/>
              <a:gd name="T39" fmla="*/ 2147483646 h 970"/>
              <a:gd name="T40" fmla="*/ 2147483646 w 5760"/>
              <a:gd name="T41" fmla="*/ 2147483646 h 970"/>
              <a:gd name="T42" fmla="*/ 2147483646 w 5760"/>
              <a:gd name="T43" fmla="*/ 2147483646 h 970"/>
              <a:gd name="T44" fmla="*/ 2147483646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442C4A2-BE1C-2C55-C655-7BFFAF1B615B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12192000" cy="1682751"/>
          </a:xfrm>
          <a:custGeom>
            <a:avLst/>
            <a:gdLst>
              <a:gd name="T0" fmla="*/ 0 w 5760"/>
              <a:gd name="T1" fmla="*/ 2147483646 h 1060"/>
              <a:gd name="T2" fmla="*/ 0 w 5760"/>
              <a:gd name="T3" fmla="*/ 2147483646 h 1060"/>
              <a:gd name="T4" fmla="*/ 2147483646 w 5760"/>
              <a:gd name="T5" fmla="*/ 2147483646 h 1060"/>
              <a:gd name="T6" fmla="*/ 2147483646 w 5760"/>
              <a:gd name="T7" fmla="*/ 0 h 1060"/>
              <a:gd name="T8" fmla="*/ 2147483646 w 5760"/>
              <a:gd name="T9" fmla="*/ 0 h 1060"/>
              <a:gd name="T10" fmla="*/ 2147483646 w 5760"/>
              <a:gd name="T11" fmla="*/ 2147483646 h 1060"/>
              <a:gd name="T12" fmla="*/ 2147483646 w 5760"/>
              <a:gd name="T13" fmla="*/ 2147483646 h 1060"/>
              <a:gd name="T14" fmla="*/ 2147483646 w 5760"/>
              <a:gd name="T15" fmla="*/ 2147483646 h 1060"/>
              <a:gd name="T16" fmla="*/ 2147483646 w 5760"/>
              <a:gd name="T17" fmla="*/ 2147483646 h 1060"/>
              <a:gd name="T18" fmla="*/ 2147483646 w 5760"/>
              <a:gd name="T19" fmla="*/ 2147483646 h 1060"/>
              <a:gd name="T20" fmla="*/ 2147483646 w 5760"/>
              <a:gd name="T21" fmla="*/ 2147483646 h 1060"/>
              <a:gd name="T22" fmla="*/ 2147483646 w 5760"/>
              <a:gd name="T23" fmla="*/ 2147483646 h 1060"/>
              <a:gd name="T24" fmla="*/ 2147483646 w 5760"/>
              <a:gd name="T25" fmla="*/ 2147483646 h 1060"/>
              <a:gd name="T26" fmla="*/ 2147483646 w 5760"/>
              <a:gd name="T27" fmla="*/ 2147483646 h 1060"/>
              <a:gd name="T28" fmla="*/ 2147483646 w 5760"/>
              <a:gd name="T29" fmla="*/ 2147483646 h 1060"/>
              <a:gd name="T30" fmla="*/ 2147483646 w 5760"/>
              <a:gd name="T31" fmla="*/ 2147483646 h 1060"/>
              <a:gd name="T32" fmla="*/ 2147483646 w 5760"/>
              <a:gd name="T33" fmla="*/ 2147483646 h 1060"/>
              <a:gd name="T34" fmla="*/ 2147483646 w 5760"/>
              <a:gd name="T35" fmla="*/ 2147483646 h 1060"/>
              <a:gd name="T36" fmla="*/ 2147483646 w 5760"/>
              <a:gd name="T37" fmla="*/ 2147483646 h 1060"/>
              <a:gd name="T38" fmla="*/ 2147483646 w 5760"/>
              <a:gd name="T39" fmla="*/ 2147483646 h 1060"/>
              <a:gd name="T40" fmla="*/ 2147483646 w 5760"/>
              <a:gd name="T41" fmla="*/ 2147483646 h 1060"/>
              <a:gd name="T42" fmla="*/ 2147483646 w 5760"/>
              <a:gd name="T43" fmla="*/ 2147483646 h 1060"/>
              <a:gd name="T44" fmla="*/ 2147483646 w 5760"/>
              <a:gd name="T45" fmla="*/ 2147483646 h 1060"/>
              <a:gd name="T46" fmla="*/ 2147483646 w 5760"/>
              <a:gd name="T47" fmla="*/ 2147483646 h 1060"/>
              <a:gd name="T48" fmla="*/ 2147483646 w 5760"/>
              <a:gd name="T49" fmla="*/ 2147483646 h 1060"/>
              <a:gd name="T50" fmla="*/ 2147483646 w 5760"/>
              <a:gd name="T51" fmla="*/ 2147483646 h 1060"/>
              <a:gd name="T52" fmla="*/ 2147483646 w 5760"/>
              <a:gd name="T53" fmla="*/ 2147483646 h 1060"/>
              <a:gd name="T54" fmla="*/ 0 w 5760"/>
              <a:gd name="T55" fmla="*/ 2147483646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753679D-5FB2-75C3-25F9-0EE75C8AFDB7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11184467" cy="1068388"/>
          </a:xfrm>
          <a:custGeom>
            <a:avLst/>
            <a:gdLst>
              <a:gd name="T0" fmla="*/ 0 w 5284"/>
              <a:gd name="T1" fmla="*/ 2147483646 h 673"/>
              <a:gd name="T2" fmla="*/ 0 w 5284"/>
              <a:gd name="T3" fmla="*/ 2147483646 h 673"/>
              <a:gd name="T4" fmla="*/ 2147483646 w 5284"/>
              <a:gd name="T5" fmla="*/ 2147483646 h 673"/>
              <a:gd name="T6" fmla="*/ 2147483646 w 5284"/>
              <a:gd name="T7" fmla="*/ 2147483646 h 673"/>
              <a:gd name="T8" fmla="*/ 2147483646 w 5284"/>
              <a:gd name="T9" fmla="*/ 2147483646 h 673"/>
              <a:gd name="T10" fmla="*/ 2147483646 w 5284"/>
              <a:gd name="T11" fmla="*/ 2147483646 h 673"/>
              <a:gd name="T12" fmla="*/ 2147483646 w 5284"/>
              <a:gd name="T13" fmla="*/ 2147483646 h 673"/>
              <a:gd name="T14" fmla="*/ 2147483646 w 5284"/>
              <a:gd name="T15" fmla="*/ 2147483646 h 673"/>
              <a:gd name="T16" fmla="*/ 2147483646 w 5284"/>
              <a:gd name="T17" fmla="*/ 2147483646 h 673"/>
              <a:gd name="T18" fmla="*/ 2147483646 w 5284"/>
              <a:gd name="T19" fmla="*/ 2147483646 h 673"/>
              <a:gd name="T20" fmla="*/ 2147483646 w 5284"/>
              <a:gd name="T21" fmla="*/ 2147483646 h 673"/>
              <a:gd name="T22" fmla="*/ 2147483646 w 5284"/>
              <a:gd name="T23" fmla="*/ 2147483646 h 673"/>
              <a:gd name="T24" fmla="*/ 2147483646 w 5284"/>
              <a:gd name="T25" fmla="*/ 2147483646 h 673"/>
              <a:gd name="T26" fmla="*/ 2147483646 w 5284"/>
              <a:gd name="T27" fmla="*/ 2147483646 h 673"/>
              <a:gd name="T28" fmla="*/ 2147483646 w 5284"/>
              <a:gd name="T29" fmla="*/ 2147483646 h 673"/>
              <a:gd name="T30" fmla="*/ 2147483646 w 5284"/>
              <a:gd name="T31" fmla="*/ 2147483646 h 673"/>
              <a:gd name="T32" fmla="*/ 2147483646 w 5284"/>
              <a:gd name="T33" fmla="*/ 2147483646 h 673"/>
              <a:gd name="T34" fmla="*/ 2147483646 w 5284"/>
              <a:gd name="T35" fmla="*/ 2147483646 h 673"/>
              <a:gd name="T36" fmla="*/ 2147483646 w 5284"/>
              <a:gd name="T37" fmla="*/ 2147483646 h 673"/>
              <a:gd name="T38" fmla="*/ 2147483646 w 5284"/>
              <a:gd name="T39" fmla="*/ 2147483646 h 673"/>
              <a:gd name="T40" fmla="*/ 2147483646 w 5284"/>
              <a:gd name="T41" fmla="*/ 2147483646 h 673"/>
              <a:gd name="T42" fmla="*/ 2147483646 w 5284"/>
              <a:gd name="T43" fmla="*/ 2147483646 h 673"/>
              <a:gd name="T44" fmla="*/ 2147483646 w 5284"/>
              <a:gd name="T45" fmla="*/ 2147483646 h 673"/>
              <a:gd name="T46" fmla="*/ 2147483646 w 5284"/>
              <a:gd name="T47" fmla="*/ 2147483646 h 673"/>
              <a:gd name="T48" fmla="*/ 2147483646 w 5284"/>
              <a:gd name="T49" fmla="*/ 2147483646 h 673"/>
              <a:gd name="T50" fmla="*/ 2147483646 w 5284"/>
              <a:gd name="T51" fmla="*/ 2147483646 h 673"/>
              <a:gd name="T52" fmla="*/ 2147483646 w 5284"/>
              <a:gd name="T53" fmla="*/ 0 h 673"/>
              <a:gd name="T54" fmla="*/ 2147483646 w 5284"/>
              <a:gd name="T55" fmla="*/ 0 h 673"/>
              <a:gd name="T56" fmla="*/ 2147483646 w 5284"/>
              <a:gd name="T57" fmla="*/ 2147483646 h 673"/>
              <a:gd name="T58" fmla="*/ 2147483646 w 5284"/>
              <a:gd name="T59" fmla="*/ 2147483646 h 673"/>
              <a:gd name="T60" fmla="*/ 2147483646 w 5284"/>
              <a:gd name="T61" fmla="*/ 2147483646 h 673"/>
              <a:gd name="T62" fmla="*/ 2147483646 w 5284"/>
              <a:gd name="T63" fmla="*/ 2147483646 h 673"/>
              <a:gd name="T64" fmla="*/ 2147483646 w 5284"/>
              <a:gd name="T65" fmla="*/ 2147483646 h 673"/>
              <a:gd name="T66" fmla="*/ 2147483646 w 5284"/>
              <a:gd name="T67" fmla="*/ 2147483646 h 673"/>
              <a:gd name="T68" fmla="*/ 2147483646 w 5284"/>
              <a:gd name="T69" fmla="*/ 2147483646 h 673"/>
              <a:gd name="T70" fmla="*/ 2147483646 w 5284"/>
              <a:gd name="T71" fmla="*/ 2147483646 h 673"/>
              <a:gd name="T72" fmla="*/ 2147483646 w 5284"/>
              <a:gd name="T73" fmla="*/ 2147483646 h 673"/>
              <a:gd name="T74" fmla="*/ 2147483646 w 5284"/>
              <a:gd name="T75" fmla="*/ 2147483646 h 673"/>
              <a:gd name="T76" fmla="*/ 2147483646 w 5284"/>
              <a:gd name="T77" fmla="*/ 2147483646 h 673"/>
              <a:gd name="T78" fmla="*/ 2147483646 w 5284"/>
              <a:gd name="T79" fmla="*/ 2147483646 h 673"/>
              <a:gd name="T80" fmla="*/ 2147483646 w 5284"/>
              <a:gd name="T81" fmla="*/ 2147483646 h 673"/>
              <a:gd name="T82" fmla="*/ 2147483646 w 5284"/>
              <a:gd name="T83" fmla="*/ 2147483646 h 673"/>
              <a:gd name="T84" fmla="*/ 2147483646 w 5284"/>
              <a:gd name="T85" fmla="*/ 2147483646 h 673"/>
              <a:gd name="T86" fmla="*/ 0 w 5284"/>
              <a:gd name="T87" fmla="*/ 2147483646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2415693-3CA0-0D6B-01A2-C60445037081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6104467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6 h 286"/>
              <a:gd name="T4" fmla="*/ 2147483646 w 2884"/>
              <a:gd name="T5" fmla="*/ 2147483646 h 286"/>
              <a:gd name="T6" fmla="*/ 2147483646 w 2884"/>
              <a:gd name="T7" fmla="*/ 2147483646 h 286"/>
              <a:gd name="T8" fmla="*/ 2147483646 w 2884"/>
              <a:gd name="T9" fmla="*/ 2147483646 h 286"/>
              <a:gd name="T10" fmla="*/ 2147483646 w 2884"/>
              <a:gd name="T11" fmla="*/ 2147483646 h 286"/>
              <a:gd name="T12" fmla="*/ 2147483646 w 2884"/>
              <a:gd name="T13" fmla="*/ 2147483646 h 286"/>
              <a:gd name="T14" fmla="*/ 2147483646 w 2884"/>
              <a:gd name="T15" fmla="*/ 2147483646 h 286"/>
              <a:gd name="T16" fmla="*/ 2147483646 w 2884"/>
              <a:gd name="T17" fmla="*/ 2147483646 h 286"/>
              <a:gd name="T18" fmla="*/ 2147483646 w 2884"/>
              <a:gd name="T19" fmla="*/ 2147483646 h 286"/>
              <a:gd name="T20" fmla="*/ 2147483646 w 2884"/>
              <a:gd name="T21" fmla="*/ 2147483646 h 286"/>
              <a:gd name="T22" fmla="*/ 2147483646 w 2884"/>
              <a:gd name="T23" fmla="*/ 2147483646 h 286"/>
              <a:gd name="T24" fmla="*/ 2147483646 w 2884"/>
              <a:gd name="T25" fmla="*/ 2147483646 h 286"/>
              <a:gd name="T26" fmla="*/ 2147483646 w 2884"/>
              <a:gd name="T27" fmla="*/ 2147483646 h 286"/>
              <a:gd name="T28" fmla="*/ 2147483646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92980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 para editar o estilo do título mestre</a:t>
            </a:r>
          </a:p>
        </p:txBody>
      </p:sp>
      <p:sp>
        <p:nvSpPr>
          <p:cNvPr id="92980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Clique para editar o estilo do subtítulo mestre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280DA393-9824-A56F-B26D-C6E9365A60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57A3156C-29C5-CD4F-46EA-6C55EC1210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B0468976-16F4-AA03-466A-311AEBBDA2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889C9-6369-4C59-8566-AFF4B6789A8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01390061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64B6141-E2C5-27C8-3EC3-5AB4A58459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B596FD5-3789-B1FE-83D8-2C98ABC8F6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3BC5DA97-1C45-485A-B4BE-3B7142F5E0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F85F19-3542-4F6B-951A-AE06D5FE2B2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62868312"/>
      </p:ext>
    </p:extLst>
  </p:cSld>
  <p:clrMapOvr>
    <a:masterClrMapping/>
  </p:clrMapOvr>
  <p:transition>
    <p:strip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3A5DDB7-B4C9-6E8A-CD29-1DCC39EADC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E084919-BBBB-F882-B822-0771CC4F27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7A43F60-4C6D-B420-1527-802A0E64D6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019FA0-48CE-4585-BDD5-0F07B41A93E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95538776"/>
      </p:ext>
    </p:extLst>
  </p:cSld>
  <p:clrMapOvr>
    <a:masterClrMapping/>
  </p:clrMapOvr>
  <p:transition>
    <p:strip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68BF90B4-5F90-1736-09D2-E43F58243E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2A60365-2C8D-C574-9AC4-EA3A107DA0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D89F4652-EA93-1D44-02F9-009219F407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F138A-20B4-491C-9F80-7E46F7BE7C7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54074097"/>
      </p:ext>
    </p:extLst>
  </p:cSld>
  <p:clrMapOvr>
    <a:masterClrMapping/>
  </p:clrMapOvr>
  <p:transition>
    <p:strip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21F2212-080C-E910-014A-3029E7CC58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0FA539C7-E9F0-605C-B1CC-795465F245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73513B0E-A8B1-02FC-7CB4-DD8650B0FC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EFECA-87F4-4778-BB73-D4B6A4706A8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62410041"/>
      </p:ext>
    </p:extLst>
  </p:cSld>
  <p:clrMapOvr>
    <a:masterClrMapping/>
  </p:clrMapOvr>
  <p:transition>
    <p:strip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FD020495-08D8-39F1-AB24-29E8AF831C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B713C31F-B204-1BC8-3190-67073995F3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A05CBCE3-5651-3EE5-8181-EA160E5383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5E6C9-9A81-49A3-AD44-56FC2C96DCD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72231396"/>
      </p:ext>
    </p:extLst>
  </p:cSld>
  <p:clrMapOvr>
    <a:masterClrMapping/>
  </p:clrMapOvr>
  <p:transition>
    <p:strip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DB3A2E78-BEAE-003B-77D2-9B000A7251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78F4F494-7F3E-C9EB-2D33-AAC244F48B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EAB4CAA3-5ED3-16D6-4DEF-9A938772E7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7BBCD-15AF-4642-A4A7-34EECE8CF99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28097646"/>
      </p:ext>
    </p:extLst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127C0-73F3-4E9F-9B66-4A237906562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74254932"/>
      </p:ext>
    </p:extLst>
  </p:cSld>
  <p:clrMapOvr>
    <a:masterClrMapping/>
  </p:clrMapOvr>
  <p:transition>
    <p:strips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593156B-3BA3-EC45-CFC3-B19F136054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B19566D-4167-2579-9B6A-972CC16C71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FD601EF2-E55D-742C-0FA5-6924B1F915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88339-A832-44CE-B664-6534F5081DE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55842414"/>
      </p:ext>
    </p:extLst>
  </p:cSld>
  <p:clrMapOvr>
    <a:masterClrMapping/>
  </p:clrMapOvr>
  <p:transition>
    <p:strip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DE89196-4050-F95C-FFAD-C7AA661D11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1503A70-EDFB-20E8-A04B-0A293CB09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ED027E74-7B32-16E3-F372-1607A964A5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64E25-7A24-468E-9EF7-CFB94E05C1E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46339685"/>
      </p:ext>
    </p:extLst>
  </p:cSld>
  <p:clrMapOvr>
    <a:masterClrMapping/>
  </p:clrMapOvr>
  <p:transition>
    <p:strip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05B0612-B3A0-AC39-4CA8-6A755D2CCD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BDFB5534-2A8B-CE7F-F124-E7542D88D3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7278AC98-3B50-87E5-597F-B2DB4EED7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768BA-36E0-423C-A3BD-AA246D49FFB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41763303"/>
      </p:ext>
    </p:extLst>
  </p:cSld>
  <p:clrMapOvr>
    <a:masterClrMapping/>
  </p:clrMapOvr>
  <p:transition>
    <p:strip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8B3A487A-8395-D6FC-4015-9A479BAE9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6F0158F-97DC-B193-A061-C904AA290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ED5FFA09-041D-8A95-8CD2-9B05FADAB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D8C5F-49BB-4B05-BDCF-B04231E74AD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5241761"/>
      </p:ext>
    </p:extLst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154F5-6C39-4002-9BA7-2EBAE664E29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34629129"/>
      </p:ext>
    </p:extLst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F329C-E091-495E-AFB5-01BD59510BE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44092847"/>
      </p:ext>
    </p:extLst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C7A5B-A89F-41F1-846C-085F8CF3CFD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39993461"/>
      </p:ext>
    </p:extLst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D6A90-346C-4164-8BD8-1F32C00DC65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4475929"/>
      </p:ext>
    </p:extLst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C4ABA-38C3-40F9-9814-F26029C66E3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20876452"/>
      </p:ext>
    </p:extLst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FD11B-7DF9-4EE2-B257-1AFCEE1279B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88859685"/>
      </p:ext>
    </p:extLst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ChangeArrowheads="1"/>
          </p:cNvSpPr>
          <p:nvPr/>
        </p:nvSpPr>
        <p:spPr bwMode="invGray">
          <a:xfrm>
            <a:off x="11745384" y="0"/>
            <a:ext cx="446616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027" name="Freeform 3"/>
          <p:cNvSpPr>
            <a:spLocks/>
          </p:cNvSpPr>
          <p:nvPr/>
        </p:nvSpPr>
        <p:spPr bwMode="white">
          <a:xfrm>
            <a:off x="-12700" y="4489450"/>
            <a:ext cx="7672917" cy="2368550"/>
          </a:xfrm>
          <a:custGeom>
            <a:avLst/>
            <a:gdLst>
              <a:gd name="T0" fmla="*/ 0 w 3625"/>
              <a:gd name="T1" fmla="*/ 2147483646 h 1492"/>
              <a:gd name="T2" fmla="*/ 0 w 3625"/>
              <a:gd name="T3" fmla="*/ 0 h 1492"/>
              <a:gd name="T4" fmla="*/ 430947550 w 3625"/>
              <a:gd name="T5" fmla="*/ 7561263 h 1492"/>
              <a:gd name="T6" fmla="*/ 894656340 w 3625"/>
              <a:gd name="T7" fmla="*/ 22682200 h 1492"/>
              <a:gd name="T8" fmla="*/ 1257558872 w 3625"/>
              <a:gd name="T9" fmla="*/ 52924075 h 1492"/>
              <a:gd name="T10" fmla="*/ 1638101705 w 3625"/>
              <a:gd name="T11" fmla="*/ 90725625 h 1492"/>
              <a:gd name="T12" fmla="*/ 2038807377 w 3625"/>
              <a:gd name="T13" fmla="*/ 136088438 h 1492"/>
              <a:gd name="T14" fmla="*/ 2147483646 w 3625"/>
              <a:gd name="T15" fmla="*/ 196572188 h 1492"/>
              <a:gd name="T16" fmla="*/ 2147483646 w 3625"/>
              <a:gd name="T17" fmla="*/ 264617200 h 1492"/>
              <a:gd name="T18" fmla="*/ 2147483646 w 3625"/>
              <a:gd name="T19" fmla="*/ 335181575 h 1492"/>
              <a:gd name="T20" fmla="*/ 2147483646 w 3625"/>
              <a:gd name="T21" fmla="*/ 441028138 h 1492"/>
              <a:gd name="T22" fmla="*/ 2147483646 w 3625"/>
              <a:gd name="T23" fmla="*/ 546874700 h 1492"/>
              <a:gd name="T24" fmla="*/ 2147483646 w 3625"/>
              <a:gd name="T25" fmla="*/ 677922825 h 1492"/>
              <a:gd name="T26" fmla="*/ 2147483646 w 3625"/>
              <a:gd name="T27" fmla="*/ 776208125 h 1492"/>
              <a:gd name="T28" fmla="*/ 2147483646 w 3625"/>
              <a:gd name="T29" fmla="*/ 967740000 h 1492"/>
              <a:gd name="T30" fmla="*/ 2147483646 w 3625"/>
              <a:gd name="T31" fmla="*/ 1118949375 h 1492"/>
              <a:gd name="T32" fmla="*/ 2147483646 w 3625"/>
              <a:gd name="T33" fmla="*/ 1378526263 h 1492"/>
              <a:gd name="T34" fmla="*/ 2147483646 w 3625"/>
              <a:gd name="T35" fmla="*/ 1668343438 h 1492"/>
              <a:gd name="T36" fmla="*/ 2147483646 w 3625"/>
              <a:gd name="T37" fmla="*/ 1980842813 h 1492"/>
              <a:gd name="T38" fmla="*/ 2147483646 w 3625"/>
              <a:gd name="T39" fmla="*/ 2147483646 h 1492"/>
              <a:gd name="T40" fmla="*/ 2147483646 w 3625"/>
              <a:gd name="T41" fmla="*/ 2147483646 h 1492"/>
              <a:gd name="T42" fmla="*/ 2147483646 w 3625"/>
              <a:gd name="T43" fmla="*/ 2147483646 h 1492"/>
              <a:gd name="T44" fmla="*/ 2147483646 w 3625"/>
              <a:gd name="T45" fmla="*/ 2147483646 h 1492"/>
              <a:gd name="T46" fmla="*/ 2147483646 w 3625"/>
              <a:gd name="T47" fmla="*/ 2147483646 h 1492"/>
              <a:gd name="T48" fmla="*/ 2147483646 w 3625"/>
              <a:gd name="T49" fmla="*/ 2147483646 h 1492"/>
              <a:gd name="T50" fmla="*/ 2147483646 w 3625"/>
              <a:gd name="T51" fmla="*/ 2147483646 h 1492"/>
              <a:gd name="T52" fmla="*/ 0 w 3625"/>
              <a:gd name="T53" fmla="*/ 2147483646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z="4400"/>
          </a:p>
        </p:txBody>
      </p:sp>
      <p:sp>
        <p:nvSpPr>
          <p:cNvPr id="1028" name="Freeform 4"/>
          <p:cNvSpPr>
            <a:spLocks/>
          </p:cNvSpPr>
          <p:nvPr/>
        </p:nvSpPr>
        <p:spPr bwMode="white">
          <a:xfrm>
            <a:off x="1" y="3817939"/>
            <a:ext cx="10886017" cy="3019425"/>
          </a:xfrm>
          <a:custGeom>
            <a:avLst/>
            <a:gdLst>
              <a:gd name="T0" fmla="*/ 2147483646 w 5143"/>
              <a:gd name="T1" fmla="*/ 1020664075 h 1902"/>
              <a:gd name="T2" fmla="*/ 2147483646 w 5143"/>
              <a:gd name="T3" fmla="*/ 839212825 h 1902"/>
              <a:gd name="T4" fmla="*/ 2147483646 w 5143"/>
              <a:gd name="T5" fmla="*/ 657761575 h 1902"/>
              <a:gd name="T6" fmla="*/ 2147483646 w 5143"/>
              <a:gd name="T7" fmla="*/ 498990938 h 1902"/>
              <a:gd name="T8" fmla="*/ 2147483646 w 5143"/>
              <a:gd name="T9" fmla="*/ 385584700 h 1902"/>
              <a:gd name="T10" fmla="*/ 2147483646 w 5143"/>
              <a:gd name="T11" fmla="*/ 279738138 h 1902"/>
              <a:gd name="T12" fmla="*/ 2147483646 w 5143"/>
              <a:gd name="T13" fmla="*/ 189012513 h 1902"/>
              <a:gd name="T14" fmla="*/ 2147483646 w 5143"/>
              <a:gd name="T15" fmla="*/ 120967500 h 1902"/>
              <a:gd name="T16" fmla="*/ 1882557628 w 5143"/>
              <a:gd name="T17" fmla="*/ 75604688 h 1902"/>
              <a:gd name="T18" fmla="*/ 1262599152 w 5143"/>
              <a:gd name="T19" fmla="*/ 37803138 h 1902"/>
              <a:gd name="T20" fmla="*/ 619958475 w 5143"/>
              <a:gd name="T21" fmla="*/ 7561263 h 1902"/>
              <a:gd name="T22" fmla="*/ 0 w 5143"/>
              <a:gd name="T23" fmla="*/ 0 h 1902"/>
              <a:gd name="T24" fmla="*/ 0 w 5143"/>
              <a:gd name="T25" fmla="*/ 693043763 h 1902"/>
              <a:gd name="T26" fmla="*/ 0 w 5143"/>
              <a:gd name="T27" fmla="*/ 869454700 h 1902"/>
              <a:gd name="T28" fmla="*/ 0 w 5143"/>
              <a:gd name="T29" fmla="*/ 693043763 h 1902"/>
              <a:gd name="T30" fmla="*/ 0 w 5143"/>
              <a:gd name="T31" fmla="*/ 861893438 h 1902"/>
              <a:gd name="T32" fmla="*/ 854333815 w 5143"/>
              <a:gd name="T33" fmla="*/ 884575638 h 1902"/>
              <a:gd name="T34" fmla="*/ 1527214781 w 5143"/>
              <a:gd name="T35" fmla="*/ 937498125 h 1902"/>
              <a:gd name="T36" fmla="*/ 2147173256 w 5143"/>
              <a:gd name="T37" fmla="*/ 1005543138 h 1902"/>
              <a:gd name="T38" fmla="*/ 2147483646 w 5143"/>
              <a:gd name="T39" fmla="*/ 1096268763 h 1902"/>
              <a:gd name="T40" fmla="*/ 2147483646 w 5143"/>
              <a:gd name="T41" fmla="*/ 1194554063 h 1902"/>
              <a:gd name="T42" fmla="*/ 2147483646 w 5143"/>
              <a:gd name="T43" fmla="*/ 1360884375 h 1902"/>
              <a:gd name="T44" fmla="*/ 2147483646 w 5143"/>
              <a:gd name="T45" fmla="*/ 1519655013 h 1902"/>
              <a:gd name="T46" fmla="*/ 2147483646 w 5143"/>
              <a:gd name="T47" fmla="*/ 1708665938 h 1902"/>
              <a:gd name="T48" fmla="*/ 2147483646 w 5143"/>
              <a:gd name="T49" fmla="*/ 1882557513 h 1902"/>
              <a:gd name="T50" fmla="*/ 2147483646 w 5143"/>
              <a:gd name="T51" fmla="*/ 2147173125 h 1902"/>
              <a:gd name="T52" fmla="*/ 2147483646 w 5143"/>
              <a:gd name="T53" fmla="*/ 2147483646 h 1902"/>
              <a:gd name="T54" fmla="*/ 2147483646 w 5143"/>
              <a:gd name="T55" fmla="*/ 2147483646 h 1902"/>
              <a:gd name="T56" fmla="*/ 2147483646 w 5143"/>
              <a:gd name="T57" fmla="*/ 2147483646 h 1902"/>
              <a:gd name="T58" fmla="*/ 2147483646 w 5143"/>
              <a:gd name="T59" fmla="*/ 2147483646 h 1902"/>
              <a:gd name="T60" fmla="*/ 2147483646 w 5143"/>
              <a:gd name="T61" fmla="*/ 2147483646 h 1902"/>
              <a:gd name="T62" fmla="*/ 2147483646 w 5143"/>
              <a:gd name="T63" fmla="*/ 2147483646 h 1902"/>
              <a:gd name="T64" fmla="*/ 2147483646 w 5143"/>
              <a:gd name="T65" fmla="*/ 2147483646 h 1902"/>
              <a:gd name="T66" fmla="*/ 2147483646 w 5143"/>
              <a:gd name="T67" fmla="*/ 2147483646 h 1902"/>
              <a:gd name="T68" fmla="*/ 2147483646 w 5143"/>
              <a:gd name="T69" fmla="*/ 2147483646 h 1902"/>
              <a:gd name="T70" fmla="*/ 2147483646 w 5143"/>
              <a:gd name="T71" fmla="*/ 2147483646 h 1902"/>
              <a:gd name="T72" fmla="*/ 2147483646 w 5143"/>
              <a:gd name="T73" fmla="*/ 2147483646 h 1902"/>
              <a:gd name="T74" fmla="*/ 2147483646 w 5143"/>
              <a:gd name="T75" fmla="*/ 2147483646 h 1902"/>
              <a:gd name="T76" fmla="*/ 2147483646 w 5143"/>
              <a:gd name="T77" fmla="*/ 2147483646 h 1902"/>
              <a:gd name="T78" fmla="*/ 2147483646 w 5143"/>
              <a:gd name="T79" fmla="*/ 2147483646 h 1902"/>
              <a:gd name="T80" fmla="*/ 2147483646 w 5143"/>
              <a:gd name="T81" fmla="*/ 2147483646 h 1902"/>
              <a:gd name="T82" fmla="*/ 2147483646 w 5143"/>
              <a:gd name="T83" fmla="*/ 2147483646 h 1902"/>
              <a:gd name="T84" fmla="*/ 2147483646 w 5143"/>
              <a:gd name="T85" fmla="*/ 2018645950 h 1902"/>
              <a:gd name="T86" fmla="*/ 2147483646 w 5143"/>
              <a:gd name="T87" fmla="*/ 1769149688 h 1902"/>
              <a:gd name="T88" fmla="*/ 2147483646 w 5143"/>
              <a:gd name="T89" fmla="*/ 1481851875 h 1902"/>
              <a:gd name="T90" fmla="*/ 2147483646 w 5143"/>
              <a:gd name="T91" fmla="*/ 1232357200 h 1902"/>
              <a:gd name="T92" fmla="*/ 2147483646 w 5143"/>
              <a:gd name="T93" fmla="*/ 1020664075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1029" name="Freeform 5"/>
          <p:cNvSpPr>
            <a:spLocks/>
          </p:cNvSpPr>
          <p:nvPr/>
        </p:nvSpPr>
        <p:spPr bwMode="white">
          <a:xfrm>
            <a:off x="0" y="3146425"/>
            <a:ext cx="12192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854333878 h 2325"/>
              <a:gd name="T4" fmla="*/ 1406247188 w 5760"/>
              <a:gd name="T5" fmla="*/ 899696697 h 2325"/>
              <a:gd name="T6" fmla="*/ 2033766888 w 5760"/>
              <a:gd name="T7" fmla="*/ 945059516 h 2325"/>
              <a:gd name="T8" fmla="*/ 2147483646 w 5760"/>
              <a:gd name="T9" fmla="*/ 1005543274 h 2325"/>
              <a:gd name="T10" fmla="*/ 2147483646 w 5760"/>
              <a:gd name="T11" fmla="*/ 1073586708 h 2325"/>
              <a:gd name="T12" fmla="*/ 2147483646 w 5760"/>
              <a:gd name="T13" fmla="*/ 1171873609 h 2325"/>
              <a:gd name="T14" fmla="*/ 2147483646 w 5760"/>
              <a:gd name="T15" fmla="*/ 1285279862 h 2325"/>
              <a:gd name="T16" fmla="*/ 2147483646 w 5760"/>
              <a:gd name="T17" fmla="*/ 1436489257 h 2325"/>
              <a:gd name="T18" fmla="*/ 2147483646 w 5760"/>
              <a:gd name="T19" fmla="*/ 1587698653 h 2325"/>
              <a:gd name="T20" fmla="*/ 2147483646 w 5760"/>
              <a:gd name="T21" fmla="*/ 1731348372 h 2325"/>
              <a:gd name="T22" fmla="*/ 2147483646 w 5760"/>
              <a:gd name="T23" fmla="*/ 1912799647 h 2325"/>
              <a:gd name="T24" fmla="*/ 2147483646 w 5760"/>
              <a:gd name="T25" fmla="*/ 2109371861 h 2325"/>
              <a:gd name="T26" fmla="*/ 2147483646 w 5760"/>
              <a:gd name="T27" fmla="*/ 2147483646 h 2325"/>
              <a:gd name="T28" fmla="*/ 2147483646 w 5760"/>
              <a:gd name="T29" fmla="*/ 2147483646 h 2325"/>
              <a:gd name="T30" fmla="*/ 2147483646 w 5760"/>
              <a:gd name="T31" fmla="*/ 2147483646 h 2325"/>
              <a:gd name="T32" fmla="*/ 2147483646 w 5760"/>
              <a:gd name="T33" fmla="*/ 2147483646 h 2325"/>
              <a:gd name="T34" fmla="*/ 2147483646 w 5760"/>
              <a:gd name="T35" fmla="*/ 2147483646 h 2325"/>
              <a:gd name="T36" fmla="*/ 2147483646 w 5760"/>
              <a:gd name="T37" fmla="*/ 2147483646 h 2325"/>
              <a:gd name="T38" fmla="*/ 2147483646 w 5760"/>
              <a:gd name="T39" fmla="*/ 2147483646 h 2325"/>
              <a:gd name="T40" fmla="*/ 2147483646 w 5760"/>
              <a:gd name="T41" fmla="*/ 2147483646 h 2325"/>
              <a:gd name="T42" fmla="*/ 2147483646 w 5760"/>
              <a:gd name="T43" fmla="*/ 2147483646 h 2325"/>
              <a:gd name="T44" fmla="*/ 2147483646 w 5760"/>
              <a:gd name="T45" fmla="*/ 2147483646 h 2325"/>
              <a:gd name="T46" fmla="*/ 2147483646 w 5760"/>
              <a:gd name="T47" fmla="*/ 2147483646 h 2325"/>
              <a:gd name="T48" fmla="*/ 2147483646 w 5760"/>
              <a:gd name="T49" fmla="*/ 2147483646 h 2325"/>
              <a:gd name="T50" fmla="*/ 2147483646 w 5760"/>
              <a:gd name="T51" fmla="*/ 2147483646 h 2325"/>
              <a:gd name="T52" fmla="*/ 2147483646 w 5760"/>
              <a:gd name="T53" fmla="*/ 2147483646 h 2325"/>
              <a:gd name="T54" fmla="*/ 2147483646 w 5760"/>
              <a:gd name="T55" fmla="*/ 2147483646 h 2325"/>
              <a:gd name="T56" fmla="*/ 2147483646 w 5760"/>
              <a:gd name="T57" fmla="*/ 2147483646 h 2325"/>
              <a:gd name="T58" fmla="*/ 2147483646 w 5760"/>
              <a:gd name="T59" fmla="*/ 2147483646 h 2325"/>
              <a:gd name="T60" fmla="*/ 2147483646 w 5760"/>
              <a:gd name="T61" fmla="*/ 2109371861 h 2325"/>
              <a:gd name="T62" fmla="*/ 2147483646 w 5760"/>
              <a:gd name="T63" fmla="*/ 1943041526 h 2325"/>
              <a:gd name="T64" fmla="*/ 2147483646 w 5760"/>
              <a:gd name="T65" fmla="*/ 1791832130 h 2325"/>
              <a:gd name="T66" fmla="*/ 2147483646 w 5760"/>
              <a:gd name="T67" fmla="*/ 1640622735 h 2325"/>
              <a:gd name="T68" fmla="*/ 2147483646 w 5760"/>
              <a:gd name="T69" fmla="*/ 1512093955 h 2325"/>
              <a:gd name="T70" fmla="*/ 2147483646 w 5760"/>
              <a:gd name="T71" fmla="*/ 1391126438 h 2325"/>
              <a:gd name="T72" fmla="*/ 2147483646 w 5760"/>
              <a:gd name="T73" fmla="*/ 1217236427 h 2325"/>
              <a:gd name="T74" fmla="*/ 2147483646 w 5760"/>
              <a:gd name="T75" fmla="*/ 1066027032 h 2325"/>
              <a:gd name="T76" fmla="*/ 2147483646 w 5760"/>
              <a:gd name="T77" fmla="*/ 945059516 h 2325"/>
              <a:gd name="T78" fmla="*/ 2147483646 w 5760"/>
              <a:gd name="T79" fmla="*/ 786288857 h 2325"/>
              <a:gd name="T80" fmla="*/ 2147483646 w 5760"/>
              <a:gd name="T81" fmla="*/ 657761664 h 2325"/>
              <a:gd name="T82" fmla="*/ 2147483646 w 5760"/>
              <a:gd name="T83" fmla="*/ 536794148 h 2325"/>
              <a:gd name="T84" fmla="*/ 2147483646 w 5760"/>
              <a:gd name="T85" fmla="*/ 430947571 h 2325"/>
              <a:gd name="T86" fmla="*/ 2147483646 w 5760"/>
              <a:gd name="T87" fmla="*/ 347781610 h 2325"/>
              <a:gd name="T88" fmla="*/ 2147483646 w 5760"/>
              <a:gd name="T89" fmla="*/ 272176912 h 2325"/>
              <a:gd name="T90" fmla="*/ 2147483646 w 5760"/>
              <a:gd name="T91" fmla="*/ 204133478 h 2325"/>
              <a:gd name="T92" fmla="*/ 2147483646 w 5760"/>
              <a:gd name="T93" fmla="*/ 151209395 h 2325"/>
              <a:gd name="T94" fmla="*/ 2147483646 w 5760"/>
              <a:gd name="T95" fmla="*/ 90725637 h 2325"/>
              <a:gd name="T96" fmla="*/ 2086689375 w 5760"/>
              <a:gd name="T97" fmla="*/ 52924082 h 2325"/>
              <a:gd name="T98" fmla="*/ 1406247188 w 5760"/>
              <a:gd name="T99" fmla="*/ 30241879 h 2325"/>
              <a:gd name="T100" fmla="*/ 710684063 w 5760"/>
              <a:gd name="T101" fmla="*/ 7561264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1030" name="Freeform 6"/>
          <p:cNvSpPr>
            <a:spLocks/>
          </p:cNvSpPr>
          <p:nvPr/>
        </p:nvSpPr>
        <p:spPr bwMode="white">
          <a:xfrm>
            <a:off x="0" y="2460625"/>
            <a:ext cx="12192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884575815 h 1573"/>
              <a:gd name="T4" fmla="*/ 710684063 w 5760"/>
              <a:gd name="T5" fmla="*/ 899696755 h 1573"/>
              <a:gd name="T6" fmla="*/ 1580138763 w 5760"/>
              <a:gd name="T7" fmla="*/ 914817696 h 1573"/>
              <a:gd name="T8" fmla="*/ 2147483646 w 5760"/>
              <a:gd name="T9" fmla="*/ 945059577 h 1573"/>
              <a:gd name="T10" fmla="*/ 2147483646 w 5760"/>
              <a:gd name="T11" fmla="*/ 990422398 h 1573"/>
              <a:gd name="T12" fmla="*/ 2147483646 w 5760"/>
              <a:gd name="T13" fmla="*/ 1035785220 h 1573"/>
              <a:gd name="T14" fmla="*/ 2147483646 w 5760"/>
              <a:gd name="T15" fmla="*/ 1096268982 h 1573"/>
              <a:gd name="T16" fmla="*/ 2147483646 w 5760"/>
              <a:gd name="T17" fmla="*/ 1164312421 h 1573"/>
              <a:gd name="T18" fmla="*/ 2147483646 w 5760"/>
              <a:gd name="T19" fmla="*/ 1270159004 h 1573"/>
              <a:gd name="T20" fmla="*/ 2147483646 w 5760"/>
              <a:gd name="T21" fmla="*/ 1383566852 h 1573"/>
              <a:gd name="T22" fmla="*/ 2147483646 w 5760"/>
              <a:gd name="T23" fmla="*/ 1504534376 h 1573"/>
              <a:gd name="T24" fmla="*/ 2147483646 w 5760"/>
              <a:gd name="T25" fmla="*/ 1633061577 h 1573"/>
              <a:gd name="T26" fmla="*/ 2147483646 w 5760"/>
              <a:gd name="T27" fmla="*/ 1784270982 h 1573"/>
              <a:gd name="T28" fmla="*/ 2147483646 w 5760"/>
              <a:gd name="T29" fmla="*/ 1890117566 h 1573"/>
              <a:gd name="T30" fmla="*/ 2147483646 w 5760"/>
              <a:gd name="T31" fmla="*/ 2041326971 h 1573"/>
              <a:gd name="T32" fmla="*/ 2147483646 w 5760"/>
              <a:gd name="T33" fmla="*/ 2147483646 h 1573"/>
              <a:gd name="T34" fmla="*/ 2147483646 w 5760"/>
              <a:gd name="T35" fmla="*/ 2147483646 h 1573"/>
              <a:gd name="T36" fmla="*/ 2147483646 w 5760"/>
              <a:gd name="T37" fmla="*/ 2147483646 h 1573"/>
              <a:gd name="T38" fmla="*/ 2147483646 w 5760"/>
              <a:gd name="T39" fmla="*/ 2147483646 h 1573"/>
              <a:gd name="T40" fmla="*/ 2147483646 w 5760"/>
              <a:gd name="T41" fmla="*/ 2147483646 h 1573"/>
              <a:gd name="T42" fmla="*/ 2147483646 w 5760"/>
              <a:gd name="T43" fmla="*/ 2147483646 h 1573"/>
              <a:gd name="T44" fmla="*/ 2147483646 w 5760"/>
              <a:gd name="T45" fmla="*/ 2147483646 h 1573"/>
              <a:gd name="T46" fmla="*/ 2147483646 w 5760"/>
              <a:gd name="T47" fmla="*/ 2147483646 h 1573"/>
              <a:gd name="T48" fmla="*/ 2147483646 w 5760"/>
              <a:gd name="T49" fmla="*/ 2147483646 h 1573"/>
              <a:gd name="T50" fmla="*/ 2147483646 w 5760"/>
              <a:gd name="T51" fmla="*/ 2147483646 h 1573"/>
              <a:gd name="T52" fmla="*/ 2147483646 w 5760"/>
              <a:gd name="T53" fmla="*/ 1595260019 h 1573"/>
              <a:gd name="T54" fmla="*/ 2147483646 w 5760"/>
              <a:gd name="T55" fmla="*/ 1436489350 h 1573"/>
              <a:gd name="T56" fmla="*/ 2147483646 w 5760"/>
              <a:gd name="T57" fmla="*/ 1262599328 h 1573"/>
              <a:gd name="T58" fmla="*/ 2147483646 w 5760"/>
              <a:gd name="T59" fmla="*/ 1118949599 h 1573"/>
              <a:gd name="T60" fmla="*/ 2147483646 w 5760"/>
              <a:gd name="T61" fmla="*/ 997982075 h 1573"/>
              <a:gd name="T62" fmla="*/ 2147483646 w 5760"/>
              <a:gd name="T63" fmla="*/ 877014551 h 1573"/>
              <a:gd name="T64" fmla="*/ 2147483646 w 5760"/>
              <a:gd name="T65" fmla="*/ 740926086 h 1573"/>
              <a:gd name="T66" fmla="*/ 2147483646 w 5760"/>
              <a:gd name="T67" fmla="*/ 635079502 h 1573"/>
              <a:gd name="T68" fmla="*/ 2147483646 w 5760"/>
              <a:gd name="T69" fmla="*/ 536794182 h 1573"/>
              <a:gd name="T70" fmla="*/ 2147483646 w 5760"/>
              <a:gd name="T71" fmla="*/ 461189480 h 1573"/>
              <a:gd name="T72" fmla="*/ 2147483646 w 5760"/>
              <a:gd name="T73" fmla="*/ 385584777 h 1573"/>
              <a:gd name="T74" fmla="*/ 2147483646 w 5760"/>
              <a:gd name="T75" fmla="*/ 325101015 h 1573"/>
              <a:gd name="T76" fmla="*/ 2147483646 w 5760"/>
              <a:gd name="T77" fmla="*/ 264617253 h 1573"/>
              <a:gd name="T78" fmla="*/ 2147483646 w 5760"/>
              <a:gd name="T79" fmla="*/ 219254431 h 1573"/>
              <a:gd name="T80" fmla="*/ 2147483646 w 5760"/>
              <a:gd name="T81" fmla="*/ 166330346 h 1573"/>
              <a:gd name="T82" fmla="*/ 2147483646 w 5760"/>
              <a:gd name="T83" fmla="*/ 120967524 h 1573"/>
              <a:gd name="T84" fmla="*/ 2147483646 w 5760"/>
              <a:gd name="T85" fmla="*/ 98286907 h 1573"/>
              <a:gd name="T86" fmla="*/ 2147483646 w 5760"/>
              <a:gd name="T87" fmla="*/ 68045026 h 1573"/>
              <a:gd name="T88" fmla="*/ 2147483646 w 5760"/>
              <a:gd name="T89" fmla="*/ 37803145 h 1573"/>
              <a:gd name="T90" fmla="*/ 1799391563 w 5760"/>
              <a:gd name="T91" fmla="*/ 30241881 h 1573"/>
              <a:gd name="T92" fmla="*/ 1285279688 w 5760"/>
              <a:gd name="T93" fmla="*/ 15120941 h 1573"/>
              <a:gd name="T94" fmla="*/ 612398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1031" name="Freeform 7"/>
          <p:cNvSpPr>
            <a:spLocks/>
          </p:cNvSpPr>
          <p:nvPr/>
        </p:nvSpPr>
        <p:spPr bwMode="white">
          <a:xfrm>
            <a:off x="0" y="1793876"/>
            <a:ext cx="12192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854333763 h 970"/>
              <a:gd name="T4" fmla="*/ 801409688 w 5760"/>
              <a:gd name="T5" fmla="*/ 861893438 h 970"/>
              <a:gd name="T6" fmla="*/ 1489413138 w 5760"/>
              <a:gd name="T7" fmla="*/ 877014375 h 970"/>
              <a:gd name="T8" fmla="*/ 2132052188 w 5760"/>
              <a:gd name="T9" fmla="*/ 892135313 h 970"/>
              <a:gd name="T10" fmla="*/ 2147483646 w 5760"/>
              <a:gd name="T11" fmla="*/ 907256250 h 970"/>
              <a:gd name="T12" fmla="*/ 2147483646 w 5760"/>
              <a:gd name="T13" fmla="*/ 922377188 h 970"/>
              <a:gd name="T14" fmla="*/ 2147483646 w 5760"/>
              <a:gd name="T15" fmla="*/ 960180325 h 970"/>
              <a:gd name="T16" fmla="*/ 2147483646 w 5760"/>
              <a:gd name="T17" fmla="*/ 1005543138 h 970"/>
              <a:gd name="T18" fmla="*/ 2147483646 w 5760"/>
              <a:gd name="T19" fmla="*/ 1058465625 h 970"/>
              <a:gd name="T20" fmla="*/ 2147483646 w 5760"/>
              <a:gd name="T21" fmla="*/ 1141631575 h 970"/>
              <a:gd name="T22" fmla="*/ 2147483646 w 5760"/>
              <a:gd name="T23" fmla="*/ 1202115325 h 970"/>
              <a:gd name="T24" fmla="*/ 2147483646 w 5760"/>
              <a:gd name="T25" fmla="*/ 1277720013 h 970"/>
              <a:gd name="T26" fmla="*/ 2147483646 w 5760"/>
              <a:gd name="T27" fmla="*/ 1368445638 h 970"/>
              <a:gd name="T28" fmla="*/ 2147483646 w 5760"/>
              <a:gd name="T29" fmla="*/ 1474292200 h 970"/>
              <a:gd name="T30" fmla="*/ 2147483646 w 5760"/>
              <a:gd name="T31" fmla="*/ 1557456563 h 970"/>
              <a:gd name="T32" fmla="*/ 2147483646 w 5760"/>
              <a:gd name="T33" fmla="*/ 1685985325 h 970"/>
              <a:gd name="T34" fmla="*/ 2147483646 w 5760"/>
              <a:gd name="T35" fmla="*/ 1829633438 h 970"/>
              <a:gd name="T36" fmla="*/ 2147483646 w 5760"/>
              <a:gd name="T37" fmla="*/ 1980842813 h 970"/>
              <a:gd name="T38" fmla="*/ 2147483646 w 5760"/>
              <a:gd name="T39" fmla="*/ 2132052188 h 970"/>
              <a:gd name="T40" fmla="*/ 2147483646 w 5760"/>
              <a:gd name="T41" fmla="*/ 2147483646 h 970"/>
              <a:gd name="T42" fmla="*/ 2147483646 w 5760"/>
              <a:gd name="T43" fmla="*/ 2147483646 h 970"/>
              <a:gd name="T44" fmla="*/ 2147483646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1032" name="Freeform 8"/>
          <p:cNvSpPr>
            <a:spLocks/>
          </p:cNvSpPr>
          <p:nvPr/>
        </p:nvSpPr>
        <p:spPr bwMode="white">
          <a:xfrm>
            <a:off x="0" y="-20638"/>
            <a:ext cx="12192000" cy="1682751"/>
          </a:xfrm>
          <a:custGeom>
            <a:avLst/>
            <a:gdLst>
              <a:gd name="T0" fmla="*/ 0 w 5760"/>
              <a:gd name="T1" fmla="*/ 1897679578 h 1060"/>
              <a:gd name="T2" fmla="*/ 0 w 5760"/>
              <a:gd name="T3" fmla="*/ 2147483646 h 1060"/>
              <a:gd name="T4" fmla="*/ 2147483646 w 5760"/>
              <a:gd name="T5" fmla="*/ 2147483646 h 1060"/>
              <a:gd name="T6" fmla="*/ 2147483646 w 5760"/>
              <a:gd name="T7" fmla="*/ 0 h 1060"/>
              <a:gd name="T8" fmla="*/ 2147483646 w 5760"/>
              <a:gd name="T9" fmla="*/ 0 h 1060"/>
              <a:gd name="T10" fmla="*/ 2147483646 w 5760"/>
              <a:gd name="T11" fmla="*/ 211693251 h 1060"/>
              <a:gd name="T12" fmla="*/ 2147483646 w 5760"/>
              <a:gd name="T13" fmla="*/ 400705876 h 1060"/>
              <a:gd name="T14" fmla="*/ 2147483646 w 5760"/>
              <a:gd name="T15" fmla="*/ 559475020 h 1060"/>
              <a:gd name="T16" fmla="*/ 2147483646 w 5760"/>
              <a:gd name="T17" fmla="*/ 672882912 h 1060"/>
              <a:gd name="T18" fmla="*/ 2147483646 w 5760"/>
              <a:gd name="T19" fmla="*/ 816531110 h 1060"/>
              <a:gd name="T20" fmla="*/ 2147483646 w 5760"/>
              <a:gd name="T21" fmla="*/ 922377736 h 1060"/>
              <a:gd name="T22" fmla="*/ 2147483646 w 5760"/>
              <a:gd name="T23" fmla="*/ 1043345308 h 1060"/>
              <a:gd name="T24" fmla="*/ 2147483646 w 5760"/>
              <a:gd name="T25" fmla="*/ 1179433826 h 1060"/>
              <a:gd name="T26" fmla="*/ 2147483646 w 5760"/>
              <a:gd name="T27" fmla="*/ 1270159505 h 1060"/>
              <a:gd name="T28" fmla="*/ 2147483646 w 5760"/>
              <a:gd name="T29" fmla="*/ 1368446451 h 1060"/>
              <a:gd name="T30" fmla="*/ 2147483646 w 5760"/>
              <a:gd name="T31" fmla="*/ 1459172130 h 1060"/>
              <a:gd name="T32" fmla="*/ 2147483646 w 5760"/>
              <a:gd name="T33" fmla="*/ 1527217183 h 1060"/>
              <a:gd name="T34" fmla="*/ 2147483646 w 5760"/>
              <a:gd name="T35" fmla="*/ 1595260648 h 1060"/>
              <a:gd name="T36" fmla="*/ 2147483646 w 5760"/>
              <a:gd name="T37" fmla="*/ 1648184754 h 1060"/>
              <a:gd name="T38" fmla="*/ 2147483646 w 5760"/>
              <a:gd name="T39" fmla="*/ 1701107273 h 1060"/>
              <a:gd name="T40" fmla="*/ 2147483646 w 5760"/>
              <a:gd name="T41" fmla="*/ 1746470113 h 1060"/>
              <a:gd name="T42" fmla="*/ 2147483646 w 5760"/>
              <a:gd name="T43" fmla="*/ 1784273273 h 1060"/>
              <a:gd name="T44" fmla="*/ 2147483646 w 5760"/>
              <a:gd name="T45" fmla="*/ 1814515166 h 1060"/>
              <a:gd name="T46" fmla="*/ 2147483646 w 5760"/>
              <a:gd name="T47" fmla="*/ 1844757059 h 1060"/>
              <a:gd name="T48" fmla="*/ 2147483646 w 5760"/>
              <a:gd name="T49" fmla="*/ 1859878005 h 1060"/>
              <a:gd name="T50" fmla="*/ 1345763438 w 5760"/>
              <a:gd name="T51" fmla="*/ 1882558631 h 1060"/>
              <a:gd name="T52" fmla="*/ 506552200 w 5760"/>
              <a:gd name="T53" fmla="*/ 1897679578 h 1060"/>
              <a:gd name="T54" fmla="*/ 0 w 5760"/>
              <a:gd name="T55" fmla="*/ 189767957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1033" name="Freeform 9"/>
          <p:cNvSpPr>
            <a:spLocks/>
          </p:cNvSpPr>
          <p:nvPr/>
        </p:nvSpPr>
        <p:spPr bwMode="white">
          <a:xfrm>
            <a:off x="0" y="-20638"/>
            <a:ext cx="11184467" cy="1068388"/>
          </a:xfrm>
          <a:custGeom>
            <a:avLst/>
            <a:gdLst>
              <a:gd name="T0" fmla="*/ 0 w 5284"/>
              <a:gd name="T1" fmla="*/ 922377619 h 673"/>
              <a:gd name="T2" fmla="*/ 0 w 5284"/>
              <a:gd name="T3" fmla="*/ 1693545793 h 673"/>
              <a:gd name="T4" fmla="*/ 763608138 w 5284"/>
              <a:gd name="T5" fmla="*/ 1693545793 h 673"/>
              <a:gd name="T6" fmla="*/ 1822073763 w 5284"/>
              <a:gd name="T7" fmla="*/ 1670865169 h 673"/>
              <a:gd name="T8" fmla="*/ 2147483646 w 5284"/>
              <a:gd name="T9" fmla="*/ 1648182959 h 673"/>
              <a:gd name="T10" fmla="*/ 2147483646 w 5284"/>
              <a:gd name="T11" fmla="*/ 1617941070 h 673"/>
              <a:gd name="T12" fmla="*/ 2147483646 w 5284"/>
              <a:gd name="T13" fmla="*/ 1587699181 h 673"/>
              <a:gd name="T14" fmla="*/ 2147483646 w 5284"/>
              <a:gd name="T15" fmla="*/ 1549897613 h 673"/>
              <a:gd name="T16" fmla="*/ 2147483646 w 5284"/>
              <a:gd name="T17" fmla="*/ 1527215402 h 673"/>
              <a:gd name="T18" fmla="*/ 2147483646 w 5284"/>
              <a:gd name="T19" fmla="*/ 1481852568 h 673"/>
              <a:gd name="T20" fmla="*/ 2147483646 w 5284"/>
              <a:gd name="T21" fmla="*/ 1436489735 h 673"/>
              <a:gd name="T22" fmla="*/ 2147483646 w 5284"/>
              <a:gd name="T23" fmla="*/ 1376005956 h 673"/>
              <a:gd name="T24" fmla="*/ 2147483646 w 5284"/>
              <a:gd name="T25" fmla="*/ 1330643123 h 673"/>
              <a:gd name="T26" fmla="*/ 2147483646 w 5284"/>
              <a:gd name="T27" fmla="*/ 1255038400 h 673"/>
              <a:gd name="T28" fmla="*/ 2147483646 w 5284"/>
              <a:gd name="T29" fmla="*/ 1194554622 h 673"/>
              <a:gd name="T30" fmla="*/ 2147483646 w 5284"/>
              <a:gd name="T31" fmla="*/ 1126511165 h 673"/>
              <a:gd name="T32" fmla="*/ 2147483646 w 5284"/>
              <a:gd name="T33" fmla="*/ 1058466120 h 673"/>
              <a:gd name="T34" fmla="*/ 2147483646 w 5284"/>
              <a:gd name="T35" fmla="*/ 967740453 h 673"/>
              <a:gd name="T36" fmla="*/ 2147483646 w 5284"/>
              <a:gd name="T37" fmla="*/ 884576051 h 673"/>
              <a:gd name="T38" fmla="*/ 2147483646 w 5284"/>
              <a:gd name="T39" fmla="*/ 801410063 h 673"/>
              <a:gd name="T40" fmla="*/ 2147483646 w 5284"/>
              <a:gd name="T41" fmla="*/ 703124717 h 673"/>
              <a:gd name="T42" fmla="*/ 2147483646 w 5284"/>
              <a:gd name="T43" fmla="*/ 597278105 h 673"/>
              <a:gd name="T44" fmla="*/ 2147483646 w 5284"/>
              <a:gd name="T45" fmla="*/ 483870226 h 673"/>
              <a:gd name="T46" fmla="*/ 2147483646 w 5284"/>
              <a:gd name="T47" fmla="*/ 370463936 h 673"/>
              <a:gd name="T48" fmla="*/ 2147483646 w 5284"/>
              <a:gd name="T49" fmla="*/ 226814169 h 673"/>
              <a:gd name="T50" fmla="*/ 2147483646 w 5284"/>
              <a:gd name="T51" fmla="*/ 105846612 h 673"/>
              <a:gd name="T52" fmla="*/ 2147483646 w 5284"/>
              <a:gd name="T53" fmla="*/ 0 h 673"/>
              <a:gd name="T54" fmla="*/ 2147483646 w 5284"/>
              <a:gd name="T55" fmla="*/ 0 h 673"/>
              <a:gd name="T56" fmla="*/ 2147483646 w 5284"/>
              <a:gd name="T57" fmla="*/ 143649767 h 673"/>
              <a:gd name="T58" fmla="*/ 2147483646 w 5284"/>
              <a:gd name="T59" fmla="*/ 272177002 h 673"/>
              <a:gd name="T60" fmla="*/ 2147483646 w 5284"/>
              <a:gd name="T61" fmla="*/ 378023614 h 673"/>
              <a:gd name="T62" fmla="*/ 2147483646 w 5284"/>
              <a:gd name="T63" fmla="*/ 461189603 h 673"/>
              <a:gd name="T64" fmla="*/ 2147483646 w 5284"/>
              <a:gd name="T65" fmla="*/ 536794326 h 673"/>
              <a:gd name="T66" fmla="*/ 2147483646 w 5284"/>
              <a:gd name="T67" fmla="*/ 612399049 h 673"/>
              <a:gd name="T68" fmla="*/ 2147483646 w 5284"/>
              <a:gd name="T69" fmla="*/ 688003772 h 673"/>
              <a:gd name="T70" fmla="*/ 2147483646 w 5284"/>
              <a:gd name="T71" fmla="*/ 748487550 h 673"/>
              <a:gd name="T72" fmla="*/ 2147483646 w 5284"/>
              <a:gd name="T73" fmla="*/ 786289118 h 673"/>
              <a:gd name="T74" fmla="*/ 2147483646 w 5284"/>
              <a:gd name="T75" fmla="*/ 831651952 h 673"/>
              <a:gd name="T76" fmla="*/ 2147483646 w 5284"/>
              <a:gd name="T77" fmla="*/ 861893841 h 673"/>
              <a:gd name="T78" fmla="*/ 1754028750 w 5284"/>
              <a:gd name="T79" fmla="*/ 892135730 h 673"/>
              <a:gd name="T80" fmla="*/ 1262599075 w 5284"/>
              <a:gd name="T81" fmla="*/ 907256675 h 673"/>
              <a:gd name="T82" fmla="*/ 703124388 w 5284"/>
              <a:gd name="T83" fmla="*/ 922377619 h 673"/>
              <a:gd name="T84" fmla="*/ 249496263 w 5284"/>
              <a:gd name="T85" fmla="*/ 929938885 h 673"/>
              <a:gd name="T86" fmla="*/ 0 w 5284"/>
              <a:gd name="T87" fmla="*/ 922377619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1034" name="Freeform 10"/>
          <p:cNvSpPr>
            <a:spLocks/>
          </p:cNvSpPr>
          <p:nvPr/>
        </p:nvSpPr>
        <p:spPr bwMode="white">
          <a:xfrm>
            <a:off x="0" y="-20638"/>
            <a:ext cx="6104467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718246907 h 286"/>
              <a:gd name="T4" fmla="*/ 483870000 w 2884"/>
              <a:gd name="T5" fmla="*/ 718246907 h 286"/>
              <a:gd name="T6" fmla="*/ 967740000 w 2884"/>
              <a:gd name="T7" fmla="*/ 710687215 h 286"/>
              <a:gd name="T8" fmla="*/ 1459171263 w 2884"/>
              <a:gd name="T9" fmla="*/ 695566244 h 286"/>
              <a:gd name="T10" fmla="*/ 1988404075 w 2884"/>
              <a:gd name="T11" fmla="*/ 672883995 h 286"/>
              <a:gd name="T12" fmla="*/ 2147483646 w 2884"/>
              <a:gd name="T13" fmla="*/ 650203332 h 286"/>
              <a:gd name="T14" fmla="*/ 2147483646 w 2884"/>
              <a:gd name="T15" fmla="*/ 619961390 h 286"/>
              <a:gd name="T16" fmla="*/ 2147483646 w 2884"/>
              <a:gd name="T17" fmla="*/ 589719449 h 286"/>
              <a:gd name="T18" fmla="*/ 2147483646 w 2884"/>
              <a:gd name="T19" fmla="*/ 559477507 h 286"/>
              <a:gd name="T20" fmla="*/ 2147483646 w 2884"/>
              <a:gd name="T21" fmla="*/ 506553316 h 286"/>
              <a:gd name="T22" fmla="*/ 2147483646 w 2884"/>
              <a:gd name="T23" fmla="*/ 400706520 h 286"/>
              <a:gd name="T24" fmla="*/ 2147483646 w 2884"/>
              <a:gd name="T25" fmla="*/ 294859724 h 286"/>
              <a:gd name="T26" fmla="*/ 2147483646 w 2884"/>
              <a:gd name="T27" fmla="*/ 151209708 h 286"/>
              <a:gd name="T28" fmla="*/ 2147483646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0"/>
            <a:r>
              <a:rPr lang="en-US" altLang="pt-BR"/>
              <a:t>Segundo nível</a:t>
            </a:r>
          </a:p>
          <a:p>
            <a:pPr lvl="0"/>
            <a:r>
              <a:rPr lang="en-US" altLang="pt-BR"/>
              <a:t>Terceiro nível</a:t>
            </a:r>
          </a:p>
          <a:p>
            <a:pPr lvl="0"/>
            <a:r>
              <a:rPr lang="en-US" altLang="pt-BR"/>
              <a:t>Quarto nível</a:t>
            </a:r>
          </a:p>
          <a:p>
            <a:pPr lvl="0"/>
            <a:r>
              <a:rPr lang="en-US" altLang="pt-BR"/>
              <a:t>Quinto nível</a:t>
            </a:r>
          </a:p>
        </p:txBody>
      </p:sp>
      <p:sp>
        <p:nvSpPr>
          <p:cNvPr id="92878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87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878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/>
            </a:lvl1pPr>
          </a:lstStyle>
          <a:p>
            <a:pPr>
              <a:defRPr/>
            </a:pPr>
            <a:fld id="{82771F81-86B1-42CC-BBA8-2DD055F3EDB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8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2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77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410" name="Rectangle 2"/>
          <p:cNvSpPr>
            <a:spLocks noChangeArrowheads="1"/>
          </p:cNvSpPr>
          <p:nvPr/>
        </p:nvSpPr>
        <p:spPr bwMode="invGray">
          <a:xfrm>
            <a:off x="11745384" y="0"/>
            <a:ext cx="446616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2051" name="Freeform 3"/>
          <p:cNvSpPr>
            <a:spLocks/>
          </p:cNvSpPr>
          <p:nvPr/>
        </p:nvSpPr>
        <p:spPr bwMode="white">
          <a:xfrm>
            <a:off x="-12700" y="4489450"/>
            <a:ext cx="7672917" cy="2368550"/>
          </a:xfrm>
          <a:custGeom>
            <a:avLst/>
            <a:gdLst>
              <a:gd name="T0" fmla="*/ 0 w 3625"/>
              <a:gd name="T1" fmla="*/ 2147483646 h 1492"/>
              <a:gd name="T2" fmla="*/ 0 w 3625"/>
              <a:gd name="T3" fmla="*/ 0 h 1492"/>
              <a:gd name="T4" fmla="*/ 430947550 w 3625"/>
              <a:gd name="T5" fmla="*/ 7561263 h 1492"/>
              <a:gd name="T6" fmla="*/ 894656340 w 3625"/>
              <a:gd name="T7" fmla="*/ 22682200 h 1492"/>
              <a:gd name="T8" fmla="*/ 1257558872 w 3625"/>
              <a:gd name="T9" fmla="*/ 52924075 h 1492"/>
              <a:gd name="T10" fmla="*/ 1638101705 w 3625"/>
              <a:gd name="T11" fmla="*/ 90725625 h 1492"/>
              <a:gd name="T12" fmla="*/ 2038807377 w 3625"/>
              <a:gd name="T13" fmla="*/ 136088438 h 1492"/>
              <a:gd name="T14" fmla="*/ 2147483646 w 3625"/>
              <a:gd name="T15" fmla="*/ 196572188 h 1492"/>
              <a:gd name="T16" fmla="*/ 2147483646 w 3625"/>
              <a:gd name="T17" fmla="*/ 264617200 h 1492"/>
              <a:gd name="T18" fmla="*/ 2147483646 w 3625"/>
              <a:gd name="T19" fmla="*/ 335181575 h 1492"/>
              <a:gd name="T20" fmla="*/ 2147483646 w 3625"/>
              <a:gd name="T21" fmla="*/ 441028138 h 1492"/>
              <a:gd name="T22" fmla="*/ 2147483646 w 3625"/>
              <a:gd name="T23" fmla="*/ 546874700 h 1492"/>
              <a:gd name="T24" fmla="*/ 2147483646 w 3625"/>
              <a:gd name="T25" fmla="*/ 677922825 h 1492"/>
              <a:gd name="T26" fmla="*/ 2147483646 w 3625"/>
              <a:gd name="T27" fmla="*/ 776208125 h 1492"/>
              <a:gd name="T28" fmla="*/ 2147483646 w 3625"/>
              <a:gd name="T29" fmla="*/ 967740000 h 1492"/>
              <a:gd name="T30" fmla="*/ 2147483646 w 3625"/>
              <a:gd name="T31" fmla="*/ 1118949375 h 1492"/>
              <a:gd name="T32" fmla="*/ 2147483646 w 3625"/>
              <a:gd name="T33" fmla="*/ 1378526263 h 1492"/>
              <a:gd name="T34" fmla="*/ 2147483646 w 3625"/>
              <a:gd name="T35" fmla="*/ 1668343438 h 1492"/>
              <a:gd name="T36" fmla="*/ 2147483646 w 3625"/>
              <a:gd name="T37" fmla="*/ 1980842813 h 1492"/>
              <a:gd name="T38" fmla="*/ 2147483646 w 3625"/>
              <a:gd name="T39" fmla="*/ 2147483646 h 1492"/>
              <a:gd name="T40" fmla="*/ 2147483646 w 3625"/>
              <a:gd name="T41" fmla="*/ 2147483646 h 1492"/>
              <a:gd name="T42" fmla="*/ 2147483646 w 3625"/>
              <a:gd name="T43" fmla="*/ 2147483646 h 1492"/>
              <a:gd name="T44" fmla="*/ 2147483646 w 3625"/>
              <a:gd name="T45" fmla="*/ 2147483646 h 1492"/>
              <a:gd name="T46" fmla="*/ 2147483646 w 3625"/>
              <a:gd name="T47" fmla="*/ 2147483646 h 1492"/>
              <a:gd name="T48" fmla="*/ 2147483646 w 3625"/>
              <a:gd name="T49" fmla="*/ 2147483646 h 1492"/>
              <a:gd name="T50" fmla="*/ 2147483646 w 3625"/>
              <a:gd name="T51" fmla="*/ 2147483646 h 1492"/>
              <a:gd name="T52" fmla="*/ 0 w 3625"/>
              <a:gd name="T53" fmla="*/ 2147483646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z="4400"/>
          </a:p>
        </p:txBody>
      </p:sp>
      <p:sp>
        <p:nvSpPr>
          <p:cNvPr id="2052" name="Freeform 4"/>
          <p:cNvSpPr>
            <a:spLocks/>
          </p:cNvSpPr>
          <p:nvPr/>
        </p:nvSpPr>
        <p:spPr bwMode="white">
          <a:xfrm>
            <a:off x="1" y="3817939"/>
            <a:ext cx="10886017" cy="3019425"/>
          </a:xfrm>
          <a:custGeom>
            <a:avLst/>
            <a:gdLst>
              <a:gd name="T0" fmla="*/ 2147483646 w 5143"/>
              <a:gd name="T1" fmla="*/ 1020664075 h 1902"/>
              <a:gd name="T2" fmla="*/ 2147483646 w 5143"/>
              <a:gd name="T3" fmla="*/ 839212825 h 1902"/>
              <a:gd name="T4" fmla="*/ 2147483646 w 5143"/>
              <a:gd name="T5" fmla="*/ 657761575 h 1902"/>
              <a:gd name="T6" fmla="*/ 2147483646 w 5143"/>
              <a:gd name="T7" fmla="*/ 498990938 h 1902"/>
              <a:gd name="T8" fmla="*/ 2147483646 w 5143"/>
              <a:gd name="T9" fmla="*/ 385584700 h 1902"/>
              <a:gd name="T10" fmla="*/ 2147483646 w 5143"/>
              <a:gd name="T11" fmla="*/ 279738138 h 1902"/>
              <a:gd name="T12" fmla="*/ 2147483646 w 5143"/>
              <a:gd name="T13" fmla="*/ 189012513 h 1902"/>
              <a:gd name="T14" fmla="*/ 2147483646 w 5143"/>
              <a:gd name="T15" fmla="*/ 120967500 h 1902"/>
              <a:gd name="T16" fmla="*/ 1882557628 w 5143"/>
              <a:gd name="T17" fmla="*/ 75604688 h 1902"/>
              <a:gd name="T18" fmla="*/ 1262599152 w 5143"/>
              <a:gd name="T19" fmla="*/ 37803138 h 1902"/>
              <a:gd name="T20" fmla="*/ 619958475 w 5143"/>
              <a:gd name="T21" fmla="*/ 7561263 h 1902"/>
              <a:gd name="T22" fmla="*/ 0 w 5143"/>
              <a:gd name="T23" fmla="*/ 0 h 1902"/>
              <a:gd name="T24" fmla="*/ 0 w 5143"/>
              <a:gd name="T25" fmla="*/ 693043763 h 1902"/>
              <a:gd name="T26" fmla="*/ 0 w 5143"/>
              <a:gd name="T27" fmla="*/ 869454700 h 1902"/>
              <a:gd name="T28" fmla="*/ 0 w 5143"/>
              <a:gd name="T29" fmla="*/ 693043763 h 1902"/>
              <a:gd name="T30" fmla="*/ 0 w 5143"/>
              <a:gd name="T31" fmla="*/ 861893438 h 1902"/>
              <a:gd name="T32" fmla="*/ 854333815 w 5143"/>
              <a:gd name="T33" fmla="*/ 884575638 h 1902"/>
              <a:gd name="T34" fmla="*/ 1527214781 w 5143"/>
              <a:gd name="T35" fmla="*/ 937498125 h 1902"/>
              <a:gd name="T36" fmla="*/ 2147173256 w 5143"/>
              <a:gd name="T37" fmla="*/ 1005543138 h 1902"/>
              <a:gd name="T38" fmla="*/ 2147483646 w 5143"/>
              <a:gd name="T39" fmla="*/ 1096268763 h 1902"/>
              <a:gd name="T40" fmla="*/ 2147483646 w 5143"/>
              <a:gd name="T41" fmla="*/ 1194554063 h 1902"/>
              <a:gd name="T42" fmla="*/ 2147483646 w 5143"/>
              <a:gd name="T43" fmla="*/ 1360884375 h 1902"/>
              <a:gd name="T44" fmla="*/ 2147483646 w 5143"/>
              <a:gd name="T45" fmla="*/ 1519655013 h 1902"/>
              <a:gd name="T46" fmla="*/ 2147483646 w 5143"/>
              <a:gd name="T47" fmla="*/ 1708665938 h 1902"/>
              <a:gd name="T48" fmla="*/ 2147483646 w 5143"/>
              <a:gd name="T49" fmla="*/ 1882557513 h 1902"/>
              <a:gd name="T50" fmla="*/ 2147483646 w 5143"/>
              <a:gd name="T51" fmla="*/ 2147173125 h 1902"/>
              <a:gd name="T52" fmla="*/ 2147483646 w 5143"/>
              <a:gd name="T53" fmla="*/ 2147483646 h 1902"/>
              <a:gd name="T54" fmla="*/ 2147483646 w 5143"/>
              <a:gd name="T55" fmla="*/ 2147483646 h 1902"/>
              <a:gd name="T56" fmla="*/ 2147483646 w 5143"/>
              <a:gd name="T57" fmla="*/ 2147483646 h 1902"/>
              <a:gd name="T58" fmla="*/ 2147483646 w 5143"/>
              <a:gd name="T59" fmla="*/ 2147483646 h 1902"/>
              <a:gd name="T60" fmla="*/ 2147483646 w 5143"/>
              <a:gd name="T61" fmla="*/ 2147483646 h 1902"/>
              <a:gd name="T62" fmla="*/ 2147483646 w 5143"/>
              <a:gd name="T63" fmla="*/ 2147483646 h 1902"/>
              <a:gd name="T64" fmla="*/ 2147483646 w 5143"/>
              <a:gd name="T65" fmla="*/ 2147483646 h 1902"/>
              <a:gd name="T66" fmla="*/ 2147483646 w 5143"/>
              <a:gd name="T67" fmla="*/ 2147483646 h 1902"/>
              <a:gd name="T68" fmla="*/ 2147483646 w 5143"/>
              <a:gd name="T69" fmla="*/ 2147483646 h 1902"/>
              <a:gd name="T70" fmla="*/ 2147483646 w 5143"/>
              <a:gd name="T71" fmla="*/ 2147483646 h 1902"/>
              <a:gd name="T72" fmla="*/ 2147483646 w 5143"/>
              <a:gd name="T73" fmla="*/ 2147483646 h 1902"/>
              <a:gd name="T74" fmla="*/ 2147483646 w 5143"/>
              <a:gd name="T75" fmla="*/ 2147483646 h 1902"/>
              <a:gd name="T76" fmla="*/ 2147483646 w 5143"/>
              <a:gd name="T77" fmla="*/ 2147483646 h 1902"/>
              <a:gd name="T78" fmla="*/ 2147483646 w 5143"/>
              <a:gd name="T79" fmla="*/ 2147483646 h 1902"/>
              <a:gd name="T80" fmla="*/ 2147483646 w 5143"/>
              <a:gd name="T81" fmla="*/ 2147483646 h 1902"/>
              <a:gd name="T82" fmla="*/ 2147483646 w 5143"/>
              <a:gd name="T83" fmla="*/ 2147483646 h 1902"/>
              <a:gd name="T84" fmla="*/ 2147483646 w 5143"/>
              <a:gd name="T85" fmla="*/ 2018645950 h 1902"/>
              <a:gd name="T86" fmla="*/ 2147483646 w 5143"/>
              <a:gd name="T87" fmla="*/ 1769149688 h 1902"/>
              <a:gd name="T88" fmla="*/ 2147483646 w 5143"/>
              <a:gd name="T89" fmla="*/ 1481851875 h 1902"/>
              <a:gd name="T90" fmla="*/ 2147483646 w 5143"/>
              <a:gd name="T91" fmla="*/ 1232357200 h 1902"/>
              <a:gd name="T92" fmla="*/ 2147483646 w 5143"/>
              <a:gd name="T93" fmla="*/ 1020664075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2053" name="Freeform 5"/>
          <p:cNvSpPr>
            <a:spLocks/>
          </p:cNvSpPr>
          <p:nvPr/>
        </p:nvSpPr>
        <p:spPr bwMode="white">
          <a:xfrm>
            <a:off x="0" y="3146425"/>
            <a:ext cx="12192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854333878 h 2325"/>
              <a:gd name="T4" fmla="*/ 1406247188 w 5760"/>
              <a:gd name="T5" fmla="*/ 899696697 h 2325"/>
              <a:gd name="T6" fmla="*/ 2033766888 w 5760"/>
              <a:gd name="T7" fmla="*/ 945059516 h 2325"/>
              <a:gd name="T8" fmla="*/ 2147483646 w 5760"/>
              <a:gd name="T9" fmla="*/ 1005543274 h 2325"/>
              <a:gd name="T10" fmla="*/ 2147483646 w 5760"/>
              <a:gd name="T11" fmla="*/ 1073586708 h 2325"/>
              <a:gd name="T12" fmla="*/ 2147483646 w 5760"/>
              <a:gd name="T13" fmla="*/ 1171873609 h 2325"/>
              <a:gd name="T14" fmla="*/ 2147483646 w 5760"/>
              <a:gd name="T15" fmla="*/ 1285279862 h 2325"/>
              <a:gd name="T16" fmla="*/ 2147483646 w 5760"/>
              <a:gd name="T17" fmla="*/ 1436489257 h 2325"/>
              <a:gd name="T18" fmla="*/ 2147483646 w 5760"/>
              <a:gd name="T19" fmla="*/ 1587698653 h 2325"/>
              <a:gd name="T20" fmla="*/ 2147483646 w 5760"/>
              <a:gd name="T21" fmla="*/ 1731348372 h 2325"/>
              <a:gd name="T22" fmla="*/ 2147483646 w 5760"/>
              <a:gd name="T23" fmla="*/ 1912799647 h 2325"/>
              <a:gd name="T24" fmla="*/ 2147483646 w 5760"/>
              <a:gd name="T25" fmla="*/ 2109371861 h 2325"/>
              <a:gd name="T26" fmla="*/ 2147483646 w 5760"/>
              <a:gd name="T27" fmla="*/ 2147483646 h 2325"/>
              <a:gd name="T28" fmla="*/ 2147483646 w 5760"/>
              <a:gd name="T29" fmla="*/ 2147483646 h 2325"/>
              <a:gd name="T30" fmla="*/ 2147483646 w 5760"/>
              <a:gd name="T31" fmla="*/ 2147483646 h 2325"/>
              <a:gd name="T32" fmla="*/ 2147483646 w 5760"/>
              <a:gd name="T33" fmla="*/ 2147483646 h 2325"/>
              <a:gd name="T34" fmla="*/ 2147483646 w 5760"/>
              <a:gd name="T35" fmla="*/ 2147483646 h 2325"/>
              <a:gd name="T36" fmla="*/ 2147483646 w 5760"/>
              <a:gd name="T37" fmla="*/ 2147483646 h 2325"/>
              <a:gd name="T38" fmla="*/ 2147483646 w 5760"/>
              <a:gd name="T39" fmla="*/ 2147483646 h 2325"/>
              <a:gd name="T40" fmla="*/ 2147483646 w 5760"/>
              <a:gd name="T41" fmla="*/ 2147483646 h 2325"/>
              <a:gd name="T42" fmla="*/ 2147483646 w 5760"/>
              <a:gd name="T43" fmla="*/ 2147483646 h 2325"/>
              <a:gd name="T44" fmla="*/ 2147483646 w 5760"/>
              <a:gd name="T45" fmla="*/ 2147483646 h 2325"/>
              <a:gd name="T46" fmla="*/ 2147483646 w 5760"/>
              <a:gd name="T47" fmla="*/ 2147483646 h 2325"/>
              <a:gd name="T48" fmla="*/ 2147483646 w 5760"/>
              <a:gd name="T49" fmla="*/ 2147483646 h 2325"/>
              <a:gd name="T50" fmla="*/ 2147483646 w 5760"/>
              <a:gd name="T51" fmla="*/ 2147483646 h 2325"/>
              <a:gd name="T52" fmla="*/ 2147483646 w 5760"/>
              <a:gd name="T53" fmla="*/ 2147483646 h 2325"/>
              <a:gd name="T54" fmla="*/ 2147483646 w 5760"/>
              <a:gd name="T55" fmla="*/ 2147483646 h 2325"/>
              <a:gd name="T56" fmla="*/ 2147483646 w 5760"/>
              <a:gd name="T57" fmla="*/ 2147483646 h 2325"/>
              <a:gd name="T58" fmla="*/ 2147483646 w 5760"/>
              <a:gd name="T59" fmla="*/ 2147483646 h 2325"/>
              <a:gd name="T60" fmla="*/ 2147483646 w 5760"/>
              <a:gd name="T61" fmla="*/ 2109371861 h 2325"/>
              <a:gd name="T62" fmla="*/ 2147483646 w 5760"/>
              <a:gd name="T63" fmla="*/ 1943041526 h 2325"/>
              <a:gd name="T64" fmla="*/ 2147483646 w 5760"/>
              <a:gd name="T65" fmla="*/ 1791832130 h 2325"/>
              <a:gd name="T66" fmla="*/ 2147483646 w 5760"/>
              <a:gd name="T67" fmla="*/ 1640622735 h 2325"/>
              <a:gd name="T68" fmla="*/ 2147483646 w 5760"/>
              <a:gd name="T69" fmla="*/ 1512093955 h 2325"/>
              <a:gd name="T70" fmla="*/ 2147483646 w 5760"/>
              <a:gd name="T71" fmla="*/ 1391126438 h 2325"/>
              <a:gd name="T72" fmla="*/ 2147483646 w 5760"/>
              <a:gd name="T73" fmla="*/ 1217236427 h 2325"/>
              <a:gd name="T74" fmla="*/ 2147483646 w 5760"/>
              <a:gd name="T75" fmla="*/ 1066027032 h 2325"/>
              <a:gd name="T76" fmla="*/ 2147483646 w 5760"/>
              <a:gd name="T77" fmla="*/ 945059516 h 2325"/>
              <a:gd name="T78" fmla="*/ 2147483646 w 5760"/>
              <a:gd name="T79" fmla="*/ 786288857 h 2325"/>
              <a:gd name="T80" fmla="*/ 2147483646 w 5760"/>
              <a:gd name="T81" fmla="*/ 657761664 h 2325"/>
              <a:gd name="T82" fmla="*/ 2147483646 w 5760"/>
              <a:gd name="T83" fmla="*/ 536794148 h 2325"/>
              <a:gd name="T84" fmla="*/ 2147483646 w 5760"/>
              <a:gd name="T85" fmla="*/ 430947571 h 2325"/>
              <a:gd name="T86" fmla="*/ 2147483646 w 5760"/>
              <a:gd name="T87" fmla="*/ 347781610 h 2325"/>
              <a:gd name="T88" fmla="*/ 2147483646 w 5760"/>
              <a:gd name="T89" fmla="*/ 272176912 h 2325"/>
              <a:gd name="T90" fmla="*/ 2147483646 w 5760"/>
              <a:gd name="T91" fmla="*/ 204133478 h 2325"/>
              <a:gd name="T92" fmla="*/ 2147483646 w 5760"/>
              <a:gd name="T93" fmla="*/ 151209395 h 2325"/>
              <a:gd name="T94" fmla="*/ 2147483646 w 5760"/>
              <a:gd name="T95" fmla="*/ 90725637 h 2325"/>
              <a:gd name="T96" fmla="*/ 2086689375 w 5760"/>
              <a:gd name="T97" fmla="*/ 52924082 h 2325"/>
              <a:gd name="T98" fmla="*/ 1406247188 w 5760"/>
              <a:gd name="T99" fmla="*/ 30241879 h 2325"/>
              <a:gd name="T100" fmla="*/ 710684063 w 5760"/>
              <a:gd name="T101" fmla="*/ 7561264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2054" name="Freeform 6"/>
          <p:cNvSpPr>
            <a:spLocks/>
          </p:cNvSpPr>
          <p:nvPr/>
        </p:nvSpPr>
        <p:spPr bwMode="white">
          <a:xfrm>
            <a:off x="0" y="2460625"/>
            <a:ext cx="12192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884575815 h 1573"/>
              <a:gd name="T4" fmla="*/ 710684063 w 5760"/>
              <a:gd name="T5" fmla="*/ 899696755 h 1573"/>
              <a:gd name="T6" fmla="*/ 1580138763 w 5760"/>
              <a:gd name="T7" fmla="*/ 914817696 h 1573"/>
              <a:gd name="T8" fmla="*/ 2147483646 w 5760"/>
              <a:gd name="T9" fmla="*/ 945059577 h 1573"/>
              <a:gd name="T10" fmla="*/ 2147483646 w 5760"/>
              <a:gd name="T11" fmla="*/ 990422398 h 1573"/>
              <a:gd name="T12" fmla="*/ 2147483646 w 5760"/>
              <a:gd name="T13" fmla="*/ 1035785220 h 1573"/>
              <a:gd name="T14" fmla="*/ 2147483646 w 5760"/>
              <a:gd name="T15" fmla="*/ 1096268982 h 1573"/>
              <a:gd name="T16" fmla="*/ 2147483646 w 5760"/>
              <a:gd name="T17" fmla="*/ 1164312421 h 1573"/>
              <a:gd name="T18" fmla="*/ 2147483646 w 5760"/>
              <a:gd name="T19" fmla="*/ 1270159004 h 1573"/>
              <a:gd name="T20" fmla="*/ 2147483646 w 5760"/>
              <a:gd name="T21" fmla="*/ 1383566852 h 1573"/>
              <a:gd name="T22" fmla="*/ 2147483646 w 5760"/>
              <a:gd name="T23" fmla="*/ 1504534376 h 1573"/>
              <a:gd name="T24" fmla="*/ 2147483646 w 5760"/>
              <a:gd name="T25" fmla="*/ 1633061577 h 1573"/>
              <a:gd name="T26" fmla="*/ 2147483646 w 5760"/>
              <a:gd name="T27" fmla="*/ 1784270982 h 1573"/>
              <a:gd name="T28" fmla="*/ 2147483646 w 5760"/>
              <a:gd name="T29" fmla="*/ 1890117566 h 1573"/>
              <a:gd name="T30" fmla="*/ 2147483646 w 5760"/>
              <a:gd name="T31" fmla="*/ 2041326971 h 1573"/>
              <a:gd name="T32" fmla="*/ 2147483646 w 5760"/>
              <a:gd name="T33" fmla="*/ 2147483646 h 1573"/>
              <a:gd name="T34" fmla="*/ 2147483646 w 5760"/>
              <a:gd name="T35" fmla="*/ 2147483646 h 1573"/>
              <a:gd name="T36" fmla="*/ 2147483646 w 5760"/>
              <a:gd name="T37" fmla="*/ 2147483646 h 1573"/>
              <a:gd name="T38" fmla="*/ 2147483646 w 5760"/>
              <a:gd name="T39" fmla="*/ 2147483646 h 1573"/>
              <a:gd name="T40" fmla="*/ 2147483646 w 5760"/>
              <a:gd name="T41" fmla="*/ 2147483646 h 1573"/>
              <a:gd name="T42" fmla="*/ 2147483646 w 5760"/>
              <a:gd name="T43" fmla="*/ 2147483646 h 1573"/>
              <a:gd name="T44" fmla="*/ 2147483646 w 5760"/>
              <a:gd name="T45" fmla="*/ 2147483646 h 1573"/>
              <a:gd name="T46" fmla="*/ 2147483646 w 5760"/>
              <a:gd name="T47" fmla="*/ 2147483646 h 1573"/>
              <a:gd name="T48" fmla="*/ 2147483646 w 5760"/>
              <a:gd name="T49" fmla="*/ 2147483646 h 1573"/>
              <a:gd name="T50" fmla="*/ 2147483646 w 5760"/>
              <a:gd name="T51" fmla="*/ 2147483646 h 1573"/>
              <a:gd name="T52" fmla="*/ 2147483646 w 5760"/>
              <a:gd name="T53" fmla="*/ 1595260019 h 1573"/>
              <a:gd name="T54" fmla="*/ 2147483646 w 5760"/>
              <a:gd name="T55" fmla="*/ 1436489350 h 1573"/>
              <a:gd name="T56" fmla="*/ 2147483646 w 5760"/>
              <a:gd name="T57" fmla="*/ 1262599328 h 1573"/>
              <a:gd name="T58" fmla="*/ 2147483646 w 5760"/>
              <a:gd name="T59" fmla="*/ 1118949599 h 1573"/>
              <a:gd name="T60" fmla="*/ 2147483646 w 5760"/>
              <a:gd name="T61" fmla="*/ 997982075 h 1573"/>
              <a:gd name="T62" fmla="*/ 2147483646 w 5760"/>
              <a:gd name="T63" fmla="*/ 877014551 h 1573"/>
              <a:gd name="T64" fmla="*/ 2147483646 w 5760"/>
              <a:gd name="T65" fmla="*/ 740926086 h 1573"/>
              <a:gd name="T66" fmla="*/ 2147483646 w 5760"/>
              <a:gd name="T67" fmla="*/ 635079502 h 1573"/>
              <a:gd name="T68" fmla="*/ 2147483646 w 5760"/>
              <a:gd name="T69" fmla="*/ 536794182 h 1573"/>
              <a:gd name="T70" fmla="*/ 2147483646 w 5760"/>
              <a:gd name="T71" fmla="*/ 461189480 h 1573"/>
              <a:gd name="T72" fmla="*/ 2147483646 w 5760"/>
              <a:gd name="T73" fmla="*/ 385584777 h 1573"/>
              <a:gd name="T74" fmla="*/ 2147483646 w 5760"/>
              <a:gd name="T75" fmla="*/ 325101015 h 1573"/>
              <a:gd name="T76" fmla="*/ 2147483646 w 5760"/>
              <a:gd name="T77" fmla="*/ 264617253 h 1573"/>
              <a:gd name="T78" fmla="*/ 2147483646 w 5760"/>
              <a:gd name="T79" fmla="*/ 219254431 h 1573"/>
              <a:gd name="T80" fmla="*/ 2147483646 w 5760"/>
              <a:gd name="T81" fmla="*/ 166330346 h 1573"/>
              <a:gd name="T82" fmla="*/ 2147483646 w 5760"/>
              <a:gd name="T83" fmla="*/ 120967524 h 1573"/>
              <a:gd name="T84" fmla="*/ 2147483646 w 5760"/>
              <a:gd name="T85" fmla="*/ 98286907 h 1573"/>
              <a:gd name="T86" fmla="*/ 2147483646 w 5760"/>
              <a:gd name="T87" fmla="*/ 68045026 h 1573"/>
              <a:gd name="T88" fmla="*/ 2147483646 w 5760"/>
              <a:gd name="T89" fmla="*/ 37803145 h 1573"/>
              <a:gd name="T90" fmla="*/ 1799391563 w 5760"/>
              <a:gd name="T91" fmla="*/ 30241881 h 1573"/>
              <a:gd name="T92" fmla="*/ 1285279688 w 5760"/>
              <a:gd name="T93" fmla="*/ 15120941 h 1573"/>
              <a:gd name="T94" fmla="*/ 612398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0" y="1793876"/>
            <a:ext cx="12192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854333763 h 970"/>
              <a:gd name="T4" fmla="*/ 801409688 w 5760"/>
              <a:gd name="T5" fmla="*/ 861893438 h 970"/>
              <a:gd name="T6" fmla="*/ 1489413138 w 5760"/>
              <a:gd name="T7" fmla="*/ 877014375 h 970"/>
              <a:gd name="T8" fmla="*/ 2132052188 w 5760"/>
              <a:gd name="T9" fmla="*/ 892135313 h 970"/>
              <a:gd name="T10" fmla="*/ 2147483646 w 5760"/>
              <a:gd name="T11" fmla="*/ 907256250 h 970"/>
              <a:gd name="T12" fmla="*/ 2147483646 w 5760"/>
              <a:gd name="T13" fmla="*/ 922377188 h 970"/>
              <a:gd name="T14" fmla="*/ 2147483646 w 5760"/>
              <a:gd name="T15" fmla="*/ 960180325 h 970"/>
              <a:gd name="T16" fmla="*/ 2147483646 w 5760"/>
              <a:gd name="T17" fmla="*/ 1005543138 h 970"/>
              <a:gd name="T18" fmla="*/ 2147483646 w 5760"/>
              <a:gd name="T19" fmla="*/ 1058465625 h 970"/>
              <a:gd name="T20" fmla="*/ 2147483646 w 5760"/>
              <a:gd name="T21" fmla="*/ 1141631575 h 970"/>
              <a:gd name="T22" fmla="*/ 2147483646 w 5760"/>
              <a:gd name="T23" fmla="*/ 1202115325 h 970"/>
              <a:gd name="T24" fmla="*/ 2147483646 w 5760"/>
              <a:gd name="T25" fmla="*/ 1277720013 h 970"/>
              <a:gd name="T26" fmla="*/ 2147483646 w 5760"/>
              <a:gd name="T27" fmla="*/ 1368445638 h 970"/>
              <a:gd name="T28" fmla="*/ 2147483646 w 5760"/>
              <a:gd name="T29" fmla="*/ 1474292200 h 970"/>
              <a:gd name="T30" fmla="*/ 2147483646 w 5760"/>
              <a:gd name="T31" fmla="*/ 1557456563 h 970"/>
              <a:gd name="T32" fmla="*/ 2147483646 w 5760"/>
              <a:gd name="T33" fmla="*/ 1685985325 h 970"/>
              <a:gd name="T34" fmla="*/ 2147483646 w 5760"/>
              <a:gd name="T35" fmla="*/ 1829633438 h 970"/>
              <a:gd name="T36" fmla="*/ 2147483646 w 5760"/>
              <a:gd name="T37" fmla="*/ 1980842813 h 970"/>
              <a:gd name="T38" fmla="*/ 2147483646 w 5760"/>
              <a:gd name="T39" fmla="*/ 2132052188 h 970"/>
              <a:gd name="T40" fmla="*/ 2147483646 w 5760"/>
              <a:gd name="T41" fmla="*/ 2147483646 h 970"/>
              <a:gd name="T42" fmla="*/ 2147483646 w 5760"/>
              <a:gd name="T43" fmla="*/ 2147483646 h 970"/>
              <a:gd name="T44" fmla="*/ 2147483646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-20638"/>
            <a:ext cx="12192000" cy="1682751"/>
          </a:xfrm>
          <a:custGeom>
            <a:avLst/>
            <a:gdLst>
              <a:gd name="T0" fmla="*/ 0 w 5760"/>
              <a:gd name="T1" fmla="*/ 1897679578 h 1060"/>
              <a:gd name="T2" fmla="*/ 0 w 5760"/>
              <a:gd name="T3" fmla="*/ 2147483646 h 1060"/>
              <a:gd name="T4" fmla="*/ 2147483646 w 5760"/>
              <a:gd name="T5" fmla="*/ 2147483646 h 1060"/>
              <a:gd name="T6" fmla="*/ 2147483646 w 5760"/>
              <a:gd name="T7" fmla="*/ 0 h 1060"/>
              <a:gd name="T8" fmla="*/ 2147483646 w 5760"/>
              <a:gd name="T9" fmla="*/ 0 h 1060"/>
              <a:gd name="T10" fmla="*/ 2147483646 w 5760"/>
              <a:gd name="T11" fmla="*/ 211693251 h 1060"/>
              <a:gd name="T12" fmla="*/ 2147483646 w 5760"/>
              <a:gd name="T13" fmla="*/ 400705876 h 1060"/>
              <a:gd name="T14" fmla="*/ 2147483646 w 5760"/>
              <a:gd name="T15" fmla="*/ 559475020 h 1060"/>
              <a:gd name="T16" fmla="*/ 2147483646 w 5760"/>
              <a:gd name="T17" fmla="*/ 672882912 h 1060"/>
              <a:gd name="T18" fmla="*/ 2147483646 w 5760"/>
              <a:gd name="T19" fmla="*/ 816531110 h 1060"/>
              <a:gd name="T20" fmla="*/ 2147483646 w 5760"/>
              <a:gd name="T21" fmla="*/ 922377736 h 1060"/>
              <a:gd name="T22" fmla="*/ 2147483646 w 5760"/>
              <a:gd name="T23" fmla="*/ 1043345308 h 1060"/>
              <a:gd name="T24" fmla="*/ 2147483646 w 5760"/>
              <a:gd name="T25" fmla="*/ 1179433826 h 1060"/>
              <a:gd name="T26" fmla="*/ 2147483646 w 5760"/>
              <a:gd name="T27" fmla="*/ 1270159505 h 1060"/>
              <a:gd name="T28" fmla="*/ 2147483646 w 5760"/>
              <a:gd name="T29" fmla="*/ 1368446451 h 1060"/>
              <a:gd name="T30" fmla="*/ 2147483646 w 5760"/>
              <a:gd name="T31" fmla="*/ 1459172130 h 1060"/>
              <a:gd name="T32" fmla="*/ 2147483646 w 5760"/>
              <a:gd name="T33" fmla="*/ 1527217183 h 1060"/>
              <a:gd name="T34" fmla="*/ 2147483646 w 5760"/>
              <a:gd name="T35" fmla="*/ 1595260648 h 1060"/>
              <a:gd name="T36" fmla="*/ 2147483646 w 5760"/>
              <a:gd name="T37" fmla="*/ 1648184754 h 1060"/>
              <a:gd name="T38" fmla="*/ 2147483646 w 5760"/>
              <a:gd name="T39" fmla="*/ 1701107273 h 1060"/>
              <a:gd name="T40" fmla="*/ 2147483646 w 5760"/>
              <a:gd name="T41" fmla="*/ 1746470113 h 1060"/>
              <a:gd name="T42" fmla="*/ 2147483646 w 5760"/>
              <a:gd name="T43" fmla="*/ 1784273273 h 1060"/>
              <a:gd name="T44" fmla="*/ 2147483646 w 5760"/>
              <a:gd name="T45" fmla="*/ 1814515166 h 1060"/>
              <a:gd name="T46" fmla="*/ 2147483646 w 5760"/>
              <a:gd name="T47" fmla="*/ 1844757059 h 1060"/>
              <a:gd name="T48" fmla="*/ 2147483646 w 5760"/>
              <a:gd name="T49" fmla="*/ 1859878005 h 1060"/>
              <a:gd name="T50" fmla="*/ 1345763438 w 5760"/>
              <a:gd name="T51" fmla="*/ 1882558631 h 1060"/>
              <a:gd name="T52" fmla="*/ 506552200 w 5760"/>
              <a:gd name="T53" fmla="*/ 1897679578 h 1060"/>
              <a:gd name="T54" fmla="*/ 0 w 5760"/>
              <a:gd name="T55" fmla="*/ 189767957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-20638"/>
            <a:ext cx="11184467" cy="1068388"/>
          </a:xfrm>
          <a:custGeom>
            <a:avLst/>
            <a:gdLst>
              <a:gd name="T0" fmla="*/ 0 w 5284"/>
              <a:gd name="T1" fmla="*/ 922377619 h 673"/>
              <a:gd name="T2" fmla="*/ 0 w 5284"/>
              <a:gd name="T3" fmla="*/ 1693545793 h 673"/>
              <a:gd name="T4" fmla="*/ 763608138 w 5284"/>
              <a:gd name="T5" fmla="*/ 1693545793 h 673"/>
              <a:gd name="T6" fmla="*/ 1822073763 w 5284"/>
              <a:gd name="T7" fmla="*/ 1670865169 h 673"/>
              <a:gd name="T8" fmla="*/ 2147483646 w 5284"/>
              <a:gd name="T9" fmla="*/ 1648182959 h 673"/>
              <a:gd name="T10" fmla="*/ 2147483646 w 5284"/>
              <a:gd name="T11" fmla="*/ 1617941070 h 673"/>
              <a:gd name="T12" fmla="*/ 2147483646 w 5284"/>
              <a:gd name="T13" fmla="*/ 1587699181 h 673"/>
              <a:gd name="T14" fmla="*/ 2147483646 w 5284"/>
              <a:gd name="T15" fmla="*/ 1549897613 h 673"/>
              <a:gd name="T16" fmla="*/ 2147483646 w 5284"/>
              <a:gd name="T17" fmla="*/ 1527215402 h 673"/>
              <a:gd name="T18" fmla="*/ 2147483646 w 5284"/>
              <a:gd name="T19" fmla="*/ 1481852568 h 673"/>
              <a:gd name="T20" fmla="*/ 2147483646 w 5284"/>
              <a:gd name="T21" fmla="*/ 1436489735 h 673"/>
              <a:gd name="T22" fmla="*/ 2147483646 w 5284"/>
              <a:gd name="T23" fmla="*/ 1376005956 h 673"/>
              <a:gd name="T24" fmla="*/ 2147483646 w 5284"/>
              <a:gd name="T25" fmla="*/ 1330643123 h 673"/>
              <a:gd name="T26" fmla="*/ 2147483646 w 5284"/>
              <a:gd name="T27" fmla="*/ 1255038400 h 673"/>
              <a:gd name="T28" fmla="*/ 2147483646 w 5284"/>
              <a:gd name="T29" fmla="*/ 1194554622 h 673"/>
              <a:gd name="T30" fmla="*/ 2147483646 w 5284"/>
              <a:gd name="T31" fmla="*/ 1126511165 h 673"/>
              <a:gd name="T32" fmla="*/ 2147483646 w 5284"/>
              <a:gd name="T33" fmla="*/ 1058466120 h 673"/>
              <a:gd name="T34" fmla="*/ 2147483646 w 5284"/>
              <a:gd name="T35" fmla="*/ 967740453 h 673"/>
              <a:gd name="T36" fmla="*/ 2147483646 w 5284"/>
              <a:gd name="T37" fmla="*/ 884576051 h 673"/>
              <a:gd name="T38" fmla="*/ 2147483646 w 5284"/>
              <a:gd name="T39" fmla="*/ 801410063 h 673"/>
              <a:gd name="T40" fmla="*/ 2147483646 w 5284"/>
              <a:gd name="T41" fmla="*/ 703124717 h 673"/>
              <a:gd name="T42" fmla="*/ 2147483646 w 5284"/>
              <a:gd name="T43" fmla="*/ 597278105 h 673"/>
              <a:gd name="T44" fmla="*/ 2147483646 w 5284"/>
              <a:gd name="T45" fmla="*/ 483870226 h 673"/>
              <a:gd name="T46" fmla="*/ 2147483646 w 5284"/>
              <a:gd name="T47" fmla="*/ 370463936 h 673"/>
              <a:gd name="T48" fmla="*/ 2147483646 w 5284"/>
              <a:gd name="T49" fmla="*/ 226814169 h 673"/>
              <a:gd name="T50" fmla="*/ 2147483646 w 5284"/>
              <a:gd name="T51" fmla="*/ 105846612 h 673"/>
              <a:gd name="T52" fmla="*/ 2147483646 w 5284"/>
              <a:gd name="T53" fmla="*/ 0 h 673"/>
              <a:gd name="T54" fmla="*/ 2147483646 w 5284"/>
              <a:gd name="T55" fmla="*/ 0 h 673"/>
              <a:gd name="T56" fmla="*/ 2147483646 w 5284"/>
              <a:gd name="T57" fmla="*/ 143649767 h 673"/>
              <a:gd name="T58" fmla="*/ 2147483646 w 5284"/>
              <a:gd name="T59" fmla="*/ 272177002 h 673"/>
              <a:gd name="T60" fmla="*/ 2147483646 w 5284"/>
              <a:gd name="T61" fmla="*/ 378023614 h 673"/>
              <a:gd name="T62" fmla="*/ 2147483646 w 5284"/>
              <a:gd name="T63" fmla="*/ 461189603 h 673"/>
              <a:gd name="T64" fmla="*/ 2147483646 w 5284"/>
              <a:gd name="T65" fmla="*/ 536794326 h 673"/>
              <a:gd name="T66" fmla="*/ 2147483646 w 5284"/>
              <a:gd name="T67" fmla="*/ 612399049 h 673"/>
              <a:gd name="T68" fmla="*/ 2147483646 w 5284"/>
              <a:gd name="T69" fmla="*/ 688003772 h 673"/>
              <a:gd name="T70" fmla="*/ 2147483646 w 5284"/>
              <a:gd name="T71" fmla="*/ 748487550 h 673"/>
              <a:gd name="T72" fmla="*/ 2147483646 w 5284"/>
              <a:gd name="T73" fmla="*/ 786289118 h 673"/>
              <a:gd name="T74" fmla="*/ 2147483646 w 5284"/>
              <a:gd name="T75" fmla="*/ 831651952 h 673"/>
              <a:gd name="T76" fmla="*/ 2147483646 w 5284"/>
              <a:gd name="T77" fmla="*/ 861893841 h 673"/>
              <a:gd name="T78" fmla="*/ 1754028750 w 5284"/>
              <a:gd name="T79" fmla="*/ 892135730 h 673"/>
              <a:gd name="T80" fmla="*/ 1262599075 w 5284"/>
              <a:gd name="T81" fmla="*/ 907256675 h 673"/>
              <a:gd name="T82" fmla="*/ 703124388 w 5284"/>
              <a:gd name="T83" fmla="*/ 922377619 h 673"/>
              <a:gd name="T84" fmla="*/ 249496263 w 5284"/>
              <a:gd name="T85" fmla="*/ 929938885 h 673"/>
              <a:gd name="T86" fmla="*/ 0 w 5284"/>
              <a:gd name="T87" fmla="*/ 922377619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2058" name="Freeform 10"/>
          <p:cNvSpPr>
            <a:spLocks/>
          </p:cNvSpPr>
          <p:nvPr/>
        </p:nvSpPr>
        <p:spPr bwMode="white">
          <a:xfrm>
            <a:off x="0" y="-20638"/>
            <a:ext cx="6104467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718246907 h 286"/>
              <a:gd name="T4" fmla="*/ 483870000 w 2884"/>
              <a:gd name="T5" fmla="*/ 718246907 h 286"/>
              <a:gd name="T6" fmla="*/ 967740000 w 2884"/>
              <a:gd name="T7" fmla="*/ 710687215 h 286"/>
              <a:gd name="T8" fmla="*/ 1459171263 w 2884"/>
              <a:gd name="T9" fmla="*/ 695566244 h 286"/>
              <a:gd name="T10" fmla="*/ 1988404075 w 2884"/>
              <a:gd name="T11" fmla="*/ 672883995 h 286"/>
              <a:gd name="T12" fmla="*/ 2147483646 w 2884"/>
              <a:gd name="T13" fmla="*/ 650203332 h 286"/>
              <a:gd name="T14" fmla="*/ 2147483646 w 2884"/>
              <a:gd name="T15" fmla="*/ 619961390 h 286"/>
              <a:gd name="T16" fmla="*/ 2147483646 w 2884"/>
              <a:gd name="T17" fmla="*/ 589719449 h 286"/>
              <a:gd name="T18" fmla="*/ 2147483646 w 2884"/>
              <a:gd name="T19" fmla="*/ 559477507 h 286"/>
              <a:gd name="T20" fmla="*/ 2147483646 w 2884"/>
              <a:gd name="T21" fmla="*/ 506553316 h 286"/>
              <a:gd name="T22" fmla="*/ 2147483646 w 2884"/>
              <a:gd name="T23" fmla="*/ 400706520 h 286"/>
              <a:gd name="T24" fmla="*/ 2147483646 w 2884"/>
              <a:gd name="T25" fmla="*/ 294859724 h 286"/>
              <a:gd name="T26" fmla="*/ 2147483646 w 2884"/>
              <a:gd name="T27" fmla="*/ 151209708 h 286"/>
              <a:gd name="T28" fmla="*/ 2147483646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0"/>
            <a:r>
              <a:rPr lang="en-US" altLang="pt-BR"/>
              <a:t>Segundo nível</a:t>
            </a:r>
          </a:p>
          <a:p>
            <a:pPr lvl="0"/>
            <a:r>
              <a:rPr lang="en-US" altLang="pt-BR"/>
              <a:t>Terceiro nível</a:t>
            </a:r>
          </a:p>
          <a:p>
            <a:pPr lvl="0"/>
            <a:r>
              <a:rPr lang="en-US" altLang="pt-BR"/>
              <a:t>Quarto nível</a:t>
            </a:r>
          </a:p>
          <a:p>
            <a:pPr lvl="0"/>
            <a:r>
              <a:rPr lang="en-US" altLang="pt-BR"/>
              <a:t>Quinto nível</a:t>
            </a:r>
          </a:p>
        </p:txBody>
      </p:sp>
      <p:sp>
        <p:nvSpPr>
          <p:cNvPr id="232142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14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142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/>
            </a:lvl1pPr>
          </a:lstStyle>
          <a:p>
            <a:pPr>
              <a:defRPr/>
            </a:pPr>
            <a:fld id="{20DFE1DD-247B-4FE2-8657-50742AF2BDD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1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32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141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>
            <a:extLst>
              <a:ext uri="{FF2B5EF4-FFF2-40B4-BE49-F238E27FC236}">
                <a16:creationId xmlns:a16="http://schemas.microsoft.com/office/drawing/2014/main" id="{99DDA85A-EA51-6F6A-3D66-870FFFD4167F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1745384" y="0"/>
            <a:ext cx="446616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027" name="Freeform 3">
            <a:extLst>
              <a:ext uri="{FF2B5EF4-FFF2-40B4-BE49-F238E27FC236}">
                <a16:creationId xmlns:a16="http://schemas.microsoft.com/office/drawing/2014/main" id="{03F3E20B-786E-6F00-DD14-7FEF341BAA16}"/>
              </a:ext>
            </a:extLst>
          </p:cNvPr>
          <p:cNvSpPr>
            <a:spLocks/>
          </p:cNvSpPr>
          <p:nvPr/>
        </p:nvSpPr>
        <p:spPr bwMode="white">
          <a:xfrm>
            <a:off x="-12700" y="4489450"/>
            <a:ext cx="7672917" cy="2368550"/>
          </a:xfrm>
          <a:custGeom>
            <a:avLst/>
            <a:gdLst>
              <a:gd name="T0" fmla="*/ 0 w 3625"/>
              <a:gd name="T1" fmla="*/ 2147483646 h 1492"/>
              <a:gd name="T2" fmla="*/ 0 w 3625"/>
              <a:gd name="T3" fmla="*/ 0 h 1492"/>
              <a:gd name="T4" fmla="*/ 2147483646 w 3625"/>
              <a:gd name="T5" fmla="*/ 2147483646 h 1492"/>
              <a:gd name="T6" fmla="*/ 2147483646 w 3625"/>
              <a:gd name="T7" fmla="*/ 2147483646 h 1492"/>
              <a:gd name="T8" fmla="*/ 2147483646 w 3625"/>
              <a:gd name="T9" fmla="*/ 2147483646 h 1492"/>
              <a:gd name="T10" fmla="*/ 2147483646 w 3625"/>
              <a:gd name="T11" fmla="*/ 2147483646 h 1492"/>
              <a:gd name="T12" fmla="*/ 2147483646 w 3625"/>
              <a:gd name="T13" fmla="*/ 2147483646 h 1492"/>
              <a:gd name="T14" fmla="*/ 2147483646 w 3625"/>
              <a:gd name="T15" fmla="*/ 2147483646 h 1492"/>
              <a:gd name="T16" fmla="*/ 2147483646 w 3625"/>
              <a:gd name="T17" fmla="*/ 2147483646 h 1492"/>
              <a:gd name="T18" fmla="*/ 2147483646 w 3625"/>
              <a:gd name="T19" fmla="*/ 2147483646 h 1492"/>
              <a:gd name="T20" fmla="*/ 2147483646 w 3625"/>
              <a:gd name="T21" fmla="*/ 2147483646 h 1492"/>
              <a:gd name="T22" fmla="*/ 2147483646 w 3625"/>
              <a:gd name="T23" fmla="*/ 2147483646 h 1492"/>
              <a:gd name="T24" fmla="*/ 2147483646 w 3625"/>
              <a:gd name="T25" fmla="*/ 2147483646 h 1492"/>
              <a:gd name="T26" fmla="*/ 2147483646 w 3625"/>
              <a:gd name="T27" fmla="*/ 2147483646 h 1492"/>
              <a:gd name="T28" fmla="*/ 2147483646 w 3625"/>
              <a:gd name="T29" fmla="*/ 2147483646 h 1492"/>
              <a:gd name="T30" fmla="*/ 2147483646 w 3625"/>
              <a:gd name="T31" fmla="*/ 2147483646 h 1492"/>
              <a:gd name="T32" fmla="*/ 2147483646 w 3625"/>
              <a:gd name="T33" fmla="*/ 2147483646 h 1492"/>
              <a:gd name="T34" fmla="*/ 2147483646 w 3625"/>
              <a:gd name="T35" fmla="*/ 2147483646 h 1492"/>
              <a:gd name="T36" fmla="*/ 2147483646 w 3625"/>
              <a:gd name="T37" fmla="*/ 2147483646 h 1492"/>
              <a:gd name="T38" fmla="*/ 2147483646 w 3625"/>
              <a:gd name="T39" fmla="*/ 2147483646 h 1492"/>
              <a:gd name="T40" fmla="*/ 2147483646 w 3625"/>
              <a:gd name="T41" fmla="*/ 2147483646 h 1492"/>
              <a:gd name="T42" fmla="*/ 2147483646 w 3625"/>
              <a:gd name="T43" fmla="*/ 2147483646 h 1492"/>
              <a:gd name="T44" fmla="*/ 2147483646 w 3625"/>
              <a:gd name="T45" fmla="*/ 2147483646 h 1492"/>
              <a:gd name="T46" fmla="*/ 2147483646 w 3625"/>
              <a:gd name="T47" fmla="*/ 2147483646 h 1492"/>
              <a:gd name="T48" fmla="*/ 2147483646 w 3625"/>
              <a:gd name="T49" fmla="*/ 2147483646 h 1492"/>
              <a:gd name="T50" fmla="*/ 2147483646 w 3625"/>
              <a:gd name="T51" fmla="*/ 2147483646 h 1492"/>
              <a:gd name="T52" fmla="*/ 0 w 3625"/>
              <a:gd name="T53" fmla="*/ 2147483646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z="4400"/>
          </a:p>
        </p:txBody>
      </p:sp>
      <p:sp>
        <p:nvSpPr>
          <p:cNvPr id="1028" name="Freeform 4">
            <a:extLst>
              <a:ext uri="{FF2B5EF4-FFF2-40B4-BE49-F238E27FC236}">
                <a16:creationId xmlns:a16="http://schemas.microsoft.com/office/drawing/2014/main" id="{37578FDF-7427-C6AB-CBEB-EA9ECF0A5EF9}"/>
              </a:ext>
            </a:extLst>
          </p:cNvPr>
          <p:cNvSpPr>
            <a:spLocks/>
          </p:cNvSpPr>
          <p:nvPr/>
        </p:nvSpPr>
        <p:spPr bwMode="white">
          <a:xfrm>
            <a:off x="1" y="3817939"/>
            <a:ext cx="10886017" cy="3019425"/>
          </a:xfrm>
          <a:custGeom>
            <a:avLst/>
            <a:gdLst>
              <a:gd name="T0" fmla="*/ 2147483646 w 5143"/>
              <a:gd name="T1" fmla="*/ 2147483646 h 1902"/>
              <a:gd name="T2" fmla="*/ 2147483646 w 5143"/>
              <a:gd name="T3" fmla="*/ 2147483646 h 1902"/>
              <a:gd name="T4" fmla="*/ 2147483646 w 5143"/>
              <a:gd name="T5" fmla="*/ 2147483646 h 1902"/>
              <a:gd name="T6" fmla="*/ 2147483646 w 5143"/>
              <a:gd name="T7" fmla="*/ 2147483646 h 1902"/>
              <a:gd name="T8" fmla="*/ 2147483646 w 5143"/>
              <a:gd name="T9" fmla="*/ 2147483646 h 1902"/>
              <a:gd name="T10" fmla="*/ 2147483646 w 5143"/>
              <a:gd name="T11" fmla="*/ 2147483646 h 1902"/>
              <a:gd name="T12" fmla="*/ 2147483646 w 5143"/>
              <a:gd name="T13" fmla="*/ 2147483646 h 1902"/>
              <a:gd name="T14" fmla="*/ 2147483646 w 5143"/>
              <a:gd name="T15" fmla="*/ 2147483646 h 1902"/>
              <a:gd name="T16" fmla="*/ 2147483646 w 5143"/>
              <a:gd name="T17" fmla="*/ 2147483646 h 1902"/>
              <a:gd name="T18" fmla="*/ 2147483646 w 5143"/>
              <a:gd name="T19" fmla="*/ 2147483646 h 1902"/>
              <a:gd name="T20" fmla="*/ 2147483646 w 5143"/>
              <a:gd name="T21" fmla="*/ 2147483646 h 1902"/>
              <a:gd name="T22" fmla="*/ 0 w 5143"/>
              <a:gd name="T23" fmla="*/ 0 h 1902"/>
              <a:gd name="T24" fmla="*/ 0 w 5143"/>
              <a:gd name="T25" fmla="*/ 2147483646 h 1902"/>
              <a:gd name="T26" fmla="*/ 0 w 5143"/>
              <a:gd name="T27" fmla="*/ 2147483646 h 1902"/>
              <a:gd name="T28" fmla="*/ 0 w 5143"/>
              <a:gd name="T29" fmla="*/ 2147483646 h 1902"/>
              <a:gd name="T30" fmla="*/ 0 w 5143"/>
              <a:gd name="T31" fmla="*/ 2147483646 h 1902"/>
              <a:gd name="T32" fmla="*/ 2147483646 w 5143"/>
              <a:gd name="T33" fmla="*/ 2147483646 h 1902"/>
              <a:gd name="T34" fmla="*/ 2147483646 w 5143"/>
              <a:gd name="T35" fmla="*/ 2147483646 h 1902"/>
              <a:gd name="T36" fmla="*/ 2147483646 w 5143"/>
              <a:gd name="T37" fmla="*/ 2147483646 h 1902"/>
              <a:gd name="T38" fmla="*/ 2147483646 w 5143"/>
              <a:gd name="T39" fmla="*/ 2147483646 h 1902"/>
              <a:gd name="T40" fmla="*/ 2147483646 w 5143"/>
              <a:gd name="T41" fmla="*/ 2147483646 h 1902"/>
              <a:gd name="T42" fmla="*/ 2147483646 w 5143"/>
              <a:gd name="T43" fmla="*/ 2147483646 h 1902"/>
              <a:gd name="T44" fmla="*/ 2147483646 w 5143"/>
              <a:gd name="T45" fmla="*/ 2147483646 h 1902"/>
              <a:gd name="T46" fmla="*/ 2147483646 w 5143"/>
              <a:gd name="T47" fmla="*/ 2147483646 h 1902"/>
              <a:gd name="T48" fmla="*/ 2147483646 w 5143"/>
              <a:gd name="T49" fmla="*/ 2147483646 h 1902"/>
              <a:gd name="T50" fmla="*/ 2147483646 w 5143"/>
              <a:gd name="T51" fmla="*/ 2147483646 h 1902"/>
              <a:gd name="T52" fmla="*/ 2147483646 w 5143"/>
              <a:gd name="T53" fmla="*/ 2147483646 h 1902"/>
              <a:gd name="T54" fmla="*/ 2147483646 w 5143"/>
              <a:gd name="T55" fmla="*/ 2147483646 h 1902"/>
              <a:gd name="T56" fmla="*/ 2147483646 w 5143"/>
              <a:gd name="T57" fmla="*/ 2147483646 h 1902"/>
              <a:gd name="T58" fmla="*/ 2147483646 w 5143"/>
              <a:gd name="T59" fmla="*/ 2147483646 h 1902"/>
              <a:gd name="T60" fmla="*/ 2147483646 w 5143"/>
              <a:gd name="T61" fmla="*/ 2147483646 h 1902"/>
              <a:gd name="T62" fmla="*/ 2147483646 w 5143"/>
              <a:gd name="T63" fmla="*/ 2147483646 h 1902"/>
              <a:gd name="T64" fmla="*/ 2147483646 w 5143"/>
              <a:gd name="T65" fmla="*/ 2147483646 h 1902"/>
              <a:gd name="T66" fmla="*/ 2147483646 w 5143"/>
              <a:gd name="T67" fmla="*/ 2147483646 h 1902"/>
              <a:gd name="T68" fmla="*/ 2147483646 w 5143"/>
              <a:gd name="T69" fmla="*/ 2147483646 h 1902"/>
              <a:gd name="T70" fmla="*/ 2147483646 w 5143"/>
              <a:gd name="T71" fmla="*/ 2147483646 h 1902"/>
              <a:gd name="T72" fmla="*/ 2147483646 w 5143"/>
              <a:gd name="T73" fmla="*/ 2147483646 h 1902"/>
              <a:gd name="T74" fmla="*/ 2147483646 w 5143"/>
              <a:gd name="T75" fmla="*/ 2147483646 h 1902"/>
              <a:gd name="T76" fmla="*/ 2147483646 w 5143"/>
              <a:gd name="T77" fmla="*/ 2147483646 h 1902"/>
              <a:gd name="T78" fmla="*/ 2147483646 w 5143"/>
              <a:gd name="T79" fmla="*/ 2147483646 h 1902"/>
              <a:gd name="T80" fmla="*/ 2147483646 w 5143"/>
              <a:gd name="T81" fmla="*/ 2147483646 h 1902"/>
              <a:gd name="T82" fmla="*/ 2147483646 w 5143"/>
              <a:gd name="T83" fmla="*/ 2147483646 h 1902"/>
              <a:gd name="T84" fmla="*/ 2147483646 w 5143"/>
              <a:gd name="T85" fmla="*/ 2147483646 h 1902"/>
              <a:gd name="T86" fmla="*/ 2147483646 w 5143"/>
              <a:gd name="T87" fmla="*/ 2147483646 h 1902"/>
              <a:gd name="T88" fmla="*/ 2147483646 w 5143"/>
              <a:gd name="T89" fmla="*/ 2147483646 h 1902"/>
              <a:gd name="T90" fmla="*/ 2147483646 w 5143"/>
              <a:gd name="T91" fmla="*/ 2147483646 h 1902"/>
              <a:gd name="T92" fmla="*/ 2147483646 w 5143"/>
              <a:gd name="T93" fmla="*/ 2147483646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1029" name="Freeform 5">
            <a:extLst>
              <a:ext uri="{FF2B5EF4-FFF2-40B4-BE49-F238E27FC236}">
                <a16:creationId xmlns:a16="http://schemas.microsoft.com/office/drawing/2014/main" id="{B9DC95D8-A1FB-A7A9-7907-A8C4409B7234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12192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6 h 2325"/>
              <a:gd name="T4" fmla="*/ 2147483646 w 5760"/>
              <a:gd name="T5" fmla="*/ 2147483646 h 2325"/>
              <a:gd name="T6" fmla="*/ 2147483646 w 5760"/>
              <a:gd name="T7" fmla="*/ 2147483646 h 2325"/>
              <a:gd name="T8" fmla="*/ 2147483646 w 5760"/>
              <a:gd name="T9" fmla="*/ 2147483646 h 2325"/>
              <a:gd name="T10" fmla="*/ 2147483646 w 5760"/>
              <a:gd name="T11" fmla="*/ 2147483646 h 2325"/>
              <a:gd name="T12" fmla="*/ 2147483646 w 5760"/>
              <a:gd name="T13" fmla="*/ 2147483646 h 2325"/>
              <a:gd name="T14" fmla="*/ 2147483646 w 5760"/>
              <a:gd name="T15" fmla="*/ 2147483646 h 2325"/>
              <a:gd name="T16" fmla="*/ 2147483646 w 5760"/>
              <a:gd name="T17" fmla="*/ 2147483646 h 2325"/>
              <a:gd name="T18" fmla="*/ 2147483646 w 5760"/>
              <a:gd name="T19" fmla="*/ 2147483646 h 2325"/>
              <a:gd name="T20" fmla="*/ 2147483646 w 5760"/>
              <a:gd name="T21" fmla="*/ 2147483646 h 2325"/>
              <a:gd name="T22" fmla="*/ 2147483646 w 5760"/>
              <a:gd name="T23" fmla="*/ 2147483646 h 2325"/>
              <a:gd name="T24" fmla="*/ 2147483646 w 5760"/>
              <a:gd name="T25" fmla="*/ 2147483646 h 2325"/>
              <a:gd name="T26" fmla="*/ 2147483646 w 5760"/>
              <a:gd name="T27" fmla="*/ 2147483646 h 2325"/>
              <a:gd name="T28" fmla="*/ 2147483646 w 5760"/>
              <a:gd name="T29" fmla="*/ 2147483646 h 2325"/>
              <a:gd name="T30" fmla="*/ 2147483646 w 5760"/>
              <a:gd name="T31" fmla="*/ 2147483646 h 2325"/>
              <a:gd name="T32" fmla="*/ 2147483646 w 5760"/>
              <a:gd name="T33" fmla="*/ 2147483646 h 2325"/>
              <a:gd name="T34" fmla="*/ 2147483646 w 5760"/>
              <a:gd name="T35" fmla="*/ 2147483646 h 2325"/>
              <a:gd name="T36" fmla="*/ 2147483646 w 5760"/>
              <a:gd name="T37" fmla="*/ 2147483646 h 2325"/>
              <a:gd name="T38" fmla="*/ 2147483646 w 5760"/>
              <a:gd name="T39" fmla="*/ 2147483646 h 2325"/>
              <a:gd name="T40" fmla="*/ 2147483646 w 5760"/>
              <a:gd name="T41" fmla="*/ 2147483646 h 2325"/>
              <a:gd name="T42" fmla="*/ 2147483646 w 5760"/>
              <a:gd name="T43" fmla="*/ 2147483646 h 2325"/>
              <a:gd name="T44" fmla="*/ 2147483646 w 5760"/>
              <a:gd name="T45" fmla="*/ 2147483646 h 2325"/>
              <a:gd name="T46" fmla="*/ 2147483646 w 5760"/>
              <a:gd name="T47" fmla="*/ 2147483646 h 2325"/>
              <a:gd name="T48" fmla="*/ 2147483646 w 5760"/>
              <a:gd name="T49" fmla="*/ 2147483646 h 2325"/>
              <a:gd name="T50" fmla="*/ 2147483646 w 5760"/>
              <a:gd name="T51" fmla="*/ 2147483646 h 2325"/>
              <a:gd name="T52" fmla="*/ 2147483646 w 5760"/>
              <a:gd name="T53" fmla="*/ 2147483646 h 2325"/>
              <a:gd name="T54" fmla="*/ 2147483646 w 5760"/>
              <a:gd name="T55" fmla="*/ 2147483646 h 2325"/>
              <a:gd name="T56" fmla="*/ 2147483646 w 5760"/>
              <a:gd name="T57" fmla="*/ 2147483646 h 2325"/>
              <a:gd name="T58" fmla="*/ 2147483646 w 5760"/>
              <a:gd name="T59" fmla="*/ 2147483646 h 2325"/>
              <a:gd name="T60" fmla="*/ 2147483646 w 5760"/>
              <a:gd name="T61" fmla="*/ 2147483646 h 2325"/>
              <a:gd name="T62" fmla="*/ 2147483646 w 5760"/>
              <a:gd name="T63" fmla="*/ 2147483646 h 2325"/>
              <a:gd name="T64" fmla="*/ 2147483646 w 5760"/>
              <a:gd name="T65" fmla="*/ 2147483646 h 2325"/>
              <a:gd name="T66" fmla="*/ 2147483646 w 5760"/>
              <a:gd name="T67" fmla="*/ 2147483646 h 2325"/>
              <a:gd name="T68" fmla="*/ 2147483646 w 5760"/>
              <a:gd name="T69" fmla="*/ 2147483646 h 2325"/>
              <a:gd name="T70" fmla="*/ 2147483646 w 5760"/>
              <a:gd name="T71" fmla="*/ 2147483646 h 2325"/>
              <a:gd name="T72" fmla="*/ 2147483646 w 5760"/>
              <a:gd name="T73" fmla="*/ 2147483646 h 2325"/>
              <a:gd name="T74" fmla="*/ 2147483646 w 5760"/>
              <a:gd name="T75" fmla="*/ 2147483646 h 2325"/>
              <a:gd name="T76" fmla="*/ 2147483646 w 5760"/>
              <a:gd name="T77" fmla="*/ 2147483646 h 2325"/>
              <a:gd name="T78" fmla="*/ 2147483646 w 5760"/>
              <a:gd name="T79" fmla="*/ 2147483646 h 2325"/>
              <a:gd name="T80" fmla="*/ 2147483646 w 5760"/>
              <a:gd name="T81" fmla="*/ 2147483646 h 2325"/>
              <a:gd name="T82" fmla="*/ 2147483646 w 5760"/>
              <a:gd name="T83" fmla="*/ 2147483646 h 2325"/>
              <a:gd name="T84" fmla="*/ 2147483646 w 5760"/>
              <a:gd name="T85" fmla="*/ 2147483646 h 2325"/>
              <a:gd name="T86" fmla="*/ 2147483646 w 5760"/>
              <a:gd name="T87" fmla="*/ 2147483646 h 2325"/>
              <a:gd name="T88" fmla="*/ 2147483646 w 5760"/>
              <a:gd name="T89" fmla="*/ 2147483646 h 2325"/>
              <a:gd name="T90" fmla="*/ 2147483646 w 5760"/>
              <a:gd name="T91" fmla="*/ 2147483646 h 2325"/>
              <a:gd name="T92" fmla="*/ 2147483646 w 5760"/>
              <a:gd name="T93" fmla="*/ 2147483646 h 2325"/>
              <a:gd name="T94" fmla="*/ 2147483646 w 5760"/>
              <a:gd name="T95" fmla="*/ 2147483646 h 2325"/>
              <a:gd name="T96" fmla="*/ 2147483646 w 5760"/>
              <a:gd name="T97" fmla="*/ 2147483646 h 2325"/>
              <a:gd name="T98" fmla="*/ 2147483646 w 5760"/>
              <a:gd name="T99" fmla="*/ 2147483646 h 2325"/>
              <a:gd name="T100" fmla="*/ 2147483646 w 5760"/>
              <a:gd name="T101" fmla="*/ 2147483646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D3ACFCF7-6071-DE87-FF85-A8643305485C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12192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6 h 1573"/>
              <a:gd name="T4" fmla="*/ 2147483646 w 5760"/>
              <a:gd name="T5" fmla="*/ 2147483646 h 1573"/>
              <a:gd name="T6" fmla="*/ 2147483646 w 5760"/>
              <a:gd name="T7" fmla="*/ 2147483646 h 1573"/>
              <a:gd name="T8" fmla="*/ 2147483646 w 5760"/>
              <a:gd name="T9" fmla="*/ 2147483646 h 1573"/>
              <a:gd name="T10" fmla="*/ 2147483646 w 5760"/>
              <a:gd name="T11" fmla="*/ 2147483646 h 1573"/>
              <a:gd name="T12" fmla="*/ 2147483646 w 5760"/>
              <a:gd name="T13" fmla="*/ 2147483646 h 1573"/>
              <a:gd name="T14" fmla="*/ 2147483646 w 5760"/>
              <a:gd name="T15" fmla="*/ 2147483646 h 1573"/>
              <a:gd name="T16" fmla="*/ 2147483646 w 5760"/>
              <a:gd name="T17" fmla="*/ 2147483646 h 1573"/>
              <a:gd name="T18" fmla="*/ 2147483646 w 5760"/>
              <a:gd name="T19" fmla="*/ 2147483646 h 1573"/>
              <a:gd name="T20" fmla="*/ 2147483646 w 5760"/>
              <a:gd name="T21" fmla="*/ 2147483646 h 1573"/>
              <a:gd name="T22" fmla="*/ 2147483646 w 5760"/>
              <a:gd name="T23" fmla="*/ 2147483646 h 1573"/>
              <a:gd name="T24" fmla="*/ 2147483646 w 5760"/>
              <a:gd name="T25" fmla="*/ 2147483646 h 1573"/>
              <a:gd name="T26" fmla="*/ 2147483646 w 5760"/>
              <a:gd name="T27" fmla="*/ 2147483646 h 1573"/>
              <a:gd name="T28" fmla="*/ 2147483646 w 5760"/>
              <a:gd name="T29" fmla="*/ 2147483646 h 1573"/>
              <a:gd name="T30" fmla="*/ 2147483646 w 5760"/>
              <a:gd name="T31" fmla="*/ 2147483646 h 1573"/>
              <a:gd name="T32" fmla="*/ 2147483646 w 5760"/>
              <a:gd name="T33" fmla="*/ 2147483646 h 1573"/>
              <a:gd name="T34" fmla="*/ 2147483646 w 5760"/>
              <a:gd name="T35" fmla="*/ 2147483646 h 1573"/>
              <a:gd name="T36" fmla="*/ 2147483646 w 5760"/>
              <a:gd name="T37" fmla="*/ 2147483646 h 1573"/>
              <a:gd name="T38" fmla="*/ 2147483646 w 5760"/>
              <a:gd name="T39" fmla="*/ 2147483646 h 1573"/>
              <a:gd name="T40" fmla="*/ 2147483646 w 5760"/>
              <a:gd name="T41" fmla="*/ 2147483646 h 1573"/>
              <a:gd name="T42" fmla="*/ 2147483646 w 5760"/>
              <a:gd name="T43" fmla="*/ 2147483646 h 1573"/>
              <a:gd name="T44" fmla="*/ 2147483646 w 5760"/>
              <a:gd name="T45" fmla="*/ 2147483646 h 1573"/>
              <a:gd name="T46" fmla="*/ 2147483646 w 5760"/>
              <a:gd name="T47" fmla="*/ 2147483646 h 1573"/>
              <a:gd name="T48" fmla="*/ 2147483646 w 5760"/>
              <a:gd name="T49" fmla="*/ 2147483646 h 1573"/>
              <a:gd name="T50" fmla="*/ 2147483646 w 5760"/>
              <a:gd name="T51" fmla="*/ 2147483646 h 1573"/>
              <a:gd name="T52" fmla="*/ 2147483646 w 5760"/>
              <a:gd name="T53" fmla="*/ 2147483646 h 1573"/>
              <a:gd name="T54" fmla="*/ 2147483646 w 5760"/>
              <a:gd name="T55" fmla="*/ 2147483646 h 1573"/>
              <a:gd name="T56" fmla="*/ 2147483646 w 5760"/>
              <a:gd name="T57" fmla="*/ 2147483646 h 1573"/>
              <a:gd name="T58" fmla="*/ 2147483646 w 5760"/>
              <a:gd name="T59" fmla="*/ 2147483646 h 1573"/>
              <a:gd name="T60" fmla="*/ 2147483646 w 5760"/>
              <a:gd name="T61" fmla="*/ 2147483646 h 1573"/>
              <a:gd name="T62" fmla="*/ 2147483646 w 5760"/>
              <a:gd name="T63" fmla="*/ 2147483646 h 1573"/>
              <a:gd name="T64" fmla="*/ 2147483646 w 5760"/>
              <a:gd name="T65" fmla="*/ 2147483646 h 1573"/>
              <a:gd name="T66" fmla="*/ 2147483646 w 5760"/>
              <a:gd name="T67" fmla="*/ 2147483646 h 1573"/>
              <a:gd name="T68" fmla="*/ 2147483646 w 5760"/>
              <a:gd name="T69" fmla="*/ 2147483646 h 1573"/>
              <a:gd name="T70" fmla="*/ 2147483646 w 5760"/>
              <a:gd name="T71" fmla="*/ 2147483646 h 1573"/>
              <a:gd name="T72" fmla="*/ 2147483646 w 5760"/>
              <a:gd name="T73" fmla="*/ 2147483646 h 1573"/>
              <a:gd name="T74" fmla="*/ 2147483646 w 5760"/>
              <a:gd name="T75" fmla="*/ 2147483646 h 1573"/>
              <a:gd name="T76" fmla="*/ 2147483646 w 5760"/>
              <a:gd name="T77" fmla="*/ 2147483646 h 1573"/>
              <a:gd name="T78" fmla="*/ 2147483646 w 5760"/>
              <a:gd name="T79" fmla="*/ 2147483646 h 1573"/>
              <a:gd name="T80" fmla="*/ 2147483646 w 5760"/>
              <a:gd name="T81" fmla="*/ 2147483646 h 1573"/>
              <a:gd name="T82" fmla="*/ 2147483646 w 5760"/>
              <a:gd name="T83" fmla="*/ 2147483646 h 1573"/>
              <a:gd name="T84" fmla="*/ 2147483646 w 5760"/>
              <a:gd name="T85" fmla="*/ 2147483646 h 1573"/>
              <a:gd name="T86" fmla="*/ 2147483646 w 5760"/>
              <a:gd name="T87" fmla="*/ 2147483646 h 1573"/>
              <a:gd name="T88" fmla="*/ 2147483646 w 5760"/>
              <a:gd name="T89" fmla="*/ 2147483646 h 1573"/>
              <a:gd name="T90" fmla="*/ 2147483646 w 5760"/>
              <a:gd name="T91" fmla="*/ 2147483646 h 1573"/>
              <a:gd name="T92" fmla="*/ 2147483646 w 5760"/>
              <a:gd name="T93" fmla="*/ 2147483646 h 1573"/>
              <a:gd name="T94" fmla="*/ 2147483646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6DC4A22A-FA04-7EEB-A35E-BCCD0AC8D3E1}"/>
              </a:ext>
            </a:extLst>
          </p:cNvPr>
          <p:cNvSpPr>
            <a:spLocks/>
          </p:cNvSpPr>
          <p:nvPr/>
        </p:nvSpPr>
        <p:spPr bwMode="white">
          <a:xfrm>
            <a:off x="0" y="1793876"/>
            <a:ext cx="12192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6 h 970"/>
              <a:gd name="T4" fmla="*/ 2147483646 w 5760"/>
              <a:gd name="T5" fmla="*/ 2147483646 h 970"/>
              <a:gd name="T6" fmla="*/ 2147483646 w 5760"/>
              <a:gd name="T7" fmla="*/ 2147483646 h 970"/>
              <a:gd name="T8" fmla="*/ 2147483646 w 5760"/>
              <a:gd name="T9" fmla="*/ 2147483646 h 970"/>
              <a:gd name="T10" fmla="*/ 2147483646 w 5760"/>
              <a:gd name="T11" fmla="*/ 2147483646 h 970"/>
              <a:gd name="T12" fmla="*/ 2147483646 w 5760"/>
              <a:gd name="T13" fmla="*/ 2147483646 h 970"/>
              <a:gd name="T14" fmla="*/ 2147483646 w 5760"/>
              <a:gd name="T15" fmla="*/ 2147483646 h 970"/>
              <a:gd name="T16" fmla="*/ 2147483646 w 5760"/>
              <a:gd name="T17" fmla="*/ 2147483646 h 970"/>
              <a:gd name="T18" fmla="*/ 2147483646 w 5760"/>
              <a:gd name="T19" fmla="*/ 2147483646 h 970"/>
              <a:gd name="T20" fmla="*/ 2147483646 w 5760"/>
              <a:gd name="T21" fmla="*/ 2147483646 h 970"/>
              <a:gd name="T22" fmla="*/ 2147483646 w 5760"/>
              <a:gd name="T23" fmla="*/ 2147483646 h 970"/>
              <a:gd name="T24" fmla="*/ 2147483646 w 5760"/>
              <a:gd name="T25" fmla="*/ 2147483646 h 970"/>
              <a:gd name="T26" fmla="*/ 2147483646 w 5760"/>
              <a:gd name="T27" fmla="*/ 2147483646 h 970"/>
              <a:gd name="T28" fmla="*/ 2147483646 w 5760"/>
              <a:gd name="T29" fmla="*/ 2147483646 h 970"/>
              <a:gd name="T30" fmla="*/ 2147483646 w 5760"/>
              <a:gd name="T31" fmla="*/ 2147483646 h 970"/>
              <a:gd name="T32" fmla="*/ 2147483646 w 5760"/>
              <a:gd name="T33" fmla="*/ 2147483646 h 970"/>
              <a:gd name="T34" fmla="*/ 2147483646 w 5760"/>
              <a:gd name="T35" fmla="*/ 2147483646 h 970"/>
              <a:gd name="T36" fmla="*/ 2147483646 w 5760"/>
              <a:gd name="T37" fmla="*/ 2147483646 h 970"/>
              <a:gd name="T38" fmla="*/ 2147483646 w 5760"/>
              <a:gd name="T39" fmla="*/ 2147483646 h 970"/>
              <a:gd name="T40" fmla="*/ 2147483646 w 5760"/>
              <a:gd name="T41" fmla="*/ 2147483646 h 970"/>
              <a:gd name="T42" fmla="*/ 2147483646 w 5760"/>
              <a:gd name="T43" fmla="*/ 2147483646 h 970"/>
              <a:gd name="T44" fmla="*/ 2147483646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20AB2487-0565-34E8-078A-A434AE87E4E0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12192000" cy="1682751"/>
          </a:xfrm>
          <a:custGeom>
            <a:avLst/>
            <a:gdLst>
              <a:gd name="T0" fmla="*/ 0 w 5760"/>
              <a:gd name="T1" fmla="*/ 2147483646 h 1060"/>
              <a:gd name="T2" fmla="*/ 0 w 5760"/>
              <a:gd name="T3" fmla="*/ 2147483646 h 1060"/>
              <a:gd name="T4" fmla="*/ 2147483646 w 5760"/>
              <a:gd name="T5" fmla="*/ 2147483646 h 1060"/>
              <a:gd name="T6" fmla="*/ 2147483646 w 5760"/>
              <a:gd name="T7" fmla="*/ 0 h 1060"/>
              <a:gd name="T8" fmla="*/ 2147483646 w 5760"/>
              <a:gd name="T9" fmla="*/ 0 h 1060"/>
              <a:gd name="T10" fmla="*/ 2147483646 w 5760"/>
              <a:gd name="T11" fmla="*/ 2147483646 h 1060"/>
              <a:gd name="T12" fmla="*/ 2147483646 w 5760"/>
              <a:gd name="T13" fmla="*/ 2147483646 h 1060"/>
              <a:gd name="T14" fmla="*/ 2147483646 w 5760"/>
              <a:gd name="T15" fmla="*/ 2147483646 h 1060"/>
              <a:gd name="T16" fmla="*/ 2147483646 w 5760"/>
              <a:gd name="T17" fmla="*/ 2147483646 h 1060"/>
              <a:gd name="T18" fmla="*/ 2147483646 w 5760"/>
              <a:gd name="T19" fmla="*/ 2147483646 h 1060"/>
              <a:gd name="T20" fmla="*/ 2147483646 w 5760"/>
              <a:gd name="T21" fmla="*/ 2147483646 h 1060"/>
              <a:gd name="T22" fmla="*/ 2147483646 w 5760"/>
              <a:gd name="T23" fmla="*/ 2147483646 h 1060"/>
              <a:gd name="T24" fmla="*/ 2147483646 w 5760"/>
              <a:gd name="T25" fmla="*/ 2147483646 h 1060"/>
              <a:gd name="T26" fmla="*/ 2147483646 w 5760"/>
              <a:gd name="T27" fmla="*/ 2147483646 h 1060"/>
              <a:gd name="T28" fmla="*/ 2147483646 w 5760"/>
              <a:gd name="T29" fmla="*/ 2147483646 h 1060"/>
              <a:gd name="T30" fmla="*/ 2147483646 w 5760"/>
              <a:gd name="T31" fmla="*/ 2147483646 h 1060"/>
              <a:gd name="T32" fmla="*/ 2147483646 w 5760"/>
              <a:gd name="T33" fmla="*/ 2147483646 h 1060"/>
              <a:gd name="T34" fmla="*/ 2147483646 w 5760"/>
              <a:gd name="T35" fmla="*/ 2147483646 h 1060"/>
              <a:gd name="T36" fmla="*/ 2147483646 w 5760"/>
              <a:gd name="T37" fmla="*/ 2147483646 h 1060"/>
              <a:gd name="T38" fmla="*/ 2147483646 w 5760"/>
              <a:gd name="T39" fmla="*/ 2147483646 h 1060"/>
              <a:gd name="T40" fmla="*/ 2147483646 w 5760"/>
              <a:gd name="T41" fmla="*/ 2147483646 h 1060"/>
              <a:gd name="T42" fmla="*/ 2147483646 w 5760"/>
              <a:gd name="T43" fmla="*/ 2147483646 h 1060"/>
              <a:gd name="T44" fmla="*/ 2147483646 w 5760"/>
              <a:gd name="T45" fmla="*/ 2147483646 h 1060"/>
              <a:gd name="T46" fmla="*/ 2147483646 w 5760"/>
              <a:gd name="T47" fmla="*/ 2147483646 h 1060"/>
              <a:gd name="T48" fmla="*/ 2147483646 w 5760"/>
              <a:gd name="T49" fmla="*/ 2147483646 h 1060"/>
              <a:gd name="T50" fmla="*/ 2147483646 w 5760"/>
              <a:gd name="T51" fmla="*/ 2147483646 h 1060"/>
              <a:gd name="T52" fmla="*/ 2147483646 w 5760"/>
              <a:gd name="T53" fmla="*/ 2147483646 h 1060"/>
              <a:gd name="T54" fmla="*/ 0 w 5760"/>
              <a:gd name="T55" fmla="*/ 2147483646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B02F043F-826C-3C5F-DF0E-9E995A66ADB8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11184467" cy="1068388"/>
          </a:xfrm>
          <a:custGeom>
            <a:avLst/>
            <a:gdLst>
              <a:gd name="T0" fmla="*/ 0 w 5284"/>
              <a:gd name="T1" fmla="*/ 2147483646 h 673"/>
              <a:gd name="T2" fmla="*/ 0 w 5284"/>
              <a:gd name="T3" fmla="*/ 2147483646 h 673"/>
              <a:gd name="T4" fmla="*/ 2147483646 w 5284"/>
              <a:gd name="T5" fmla="*/ 2147483646 h 673"/>
              <a:gd name="T6" fmla="*/ 2147483646 w 5284"/>
              <a:gd name="T7" fmla="*/ 2147483646 h 673"/>
              <a:gd name="T8" fmla="*/ 2147483646 w 5284"/>
              <a:gd name="T9" fmla="*/ 2147483646 h 673"/>
              <a:gd name="T10" fmla="*/ 2147483646 w 5284"/>
              <a:gd name="T11" fmla="*/ 2147483646 h 673"/>
              <a:gd name="T12" fmla="*/ 2147483646 w 5284"/>
              <a:gd name="T13" fmla="*/ 2147483646 h 673"/>
              <a:gd name="T14" fmla="*/ 2147483646 w 5284"/>
              <a:gd name="T15" fmla="*/ 2147483646 h 673"/>
              <a:gd name="T16" fmla="*/ 2147483646 w 5284"/>
              <a:gd name="T17" fmla="*/ 2147483646 h 673"/>
              <a:gd name="T18" fmla="*/ 2147483646 w 5284"/>
              <a:gd name="T19" fmla="*/ 2147483646 h 673"/>
              <a:gd name="T20" fmla="*/ 2147483646 w 5284"/>
              <a:gd name="T21" fmla="*/ 2147483646 h 673"/>
              <a:gd name="T22" fmla="*/ 2147483646 w 5284"/>
              <a:gd name="T23" fmla="*/ 2147483646 h 673"/>
              <a:gd name="T24" fmla="*/ 2147483646 w 5284"/>
              <a:gd name="T25" fmla="*/ 2147483646 h 673"/>
              <a:gd name="T26" fmla="*/ 2147483646 w 5284"/>
              <a:gd name="T27" fmla="*/ 2147483646 h 673"/>
              <a:gd name="T28" fmla="*/ 2147483646 w 5284"/>
              <a:gd name="T29" fmla="*/ 2147483646 h 673"/>
              <a:gd name="T30" fmla="*/ 2147483646 w 5284"/>
              <a:gd name="T31" fmla="*/ 2147483646 h 673"/>
              <a:gd name="T32" fmla="*/ 2147483646 w 5284"/>
              <a:gd name="T33" fmla="*/ 2147483646 h 673"/>
              <a:gd name="T34" fmla="*/ 2147483646 w 5284"/>
              <a:gd name="T35" fmla="*/ 2147483646 h 673"/>
              <a:gd name="T36" fmla="*/ 2147483646 w 5284"/>
              <a:gd name="T37" fmla="*/ 2147483646 h 673"/>
              <a:gd name="T38" fmla="*/ 2147483646 w 5284"/>
              <a:gd name="T39" fmla="*/ 2147483646 h 673"/>
              <a:gd name="T40" fmla="*/ 2147483646 w 5284"/>
              <a:gd name="T41" fmla="*/ 2147483646 h 673"/>
              <a:gd name="T42" fmla="*/ 2147483646 w 5284"/>
              <a:gd name="T43" fmla="*/ 2147483646 h 673"/>
              <a:gd name="T44" fmla="*/ 2147483646 w 5284"/>
              <a:gd name="T45" fmla="*/ 2147483646 h 673"/>
              <a:gd name="T46" fmla="*/ 2147483646 w 5284"/>
              <a:gd name="T47" fmla="*/ 2147483646 h 673"/>
              <a:gd name="T48" fmla="*/ 2147483646 w 5284"/>
              <a:gd name="T49" fmla="*/ 2147483646 h 673"/>
              <a:gd name="T50" fmla="*/ 2147483646 w 5284"/>
              <a:gd name="T51" fmla="*/ 2147483646 h 673"/>
              <a:gd name="T52" fmla="*/ 2147483646 w 5284"/>
              <a:gd name="T53" fmla="*/ 0 h 673"/>
              <a:gd name="T54" fmla="*/ 2147483646 w 5284"/>
              <a:gd name="T55" fmla="*/ 0 h 673"/>
              <a:gd name="T56" fmla="*/ 2147483646 w 5284"/>
              <a:gd name="T57" fmla="*/ 2147483646 h 673"/>
              <a:gd name="T58" fmla="*/ 2147483646 w 5284"/>
              <a:gd name="T59" fmla="*/ 2147483646 h 673"/>
              <a:gd name="T60" fmla="*/ 2147483646 w 5284"/>
              <a:gd name="T61" fmla="*/ 2147483646 h 673"/>
              <a:gd name="T62" fmla="*/ 2147483646 w 5284"/>
              <a:gd name="T63" fmla="*/ 2147483646 h 673"/>
              <a:gd name="T64" fmla="*/ 2147483646 w 5284"/>
              <a:gd name="T65" fmla="*/ 2147483646 h 673"/>
              <a:gd name="T66" fmla="*/ 2147483646 w 5284"/>
              <a:gd name="T67" fmla="*/ 2147483646 h 673"/>
              <a:gd name="T68" fmla="*/ 2147483646 w 5284"/>
              <a:gd name="T69" fmla="*/ 2147483646 h 673"/>
              <a:gd name="T70" fmla="*/ 2147483646 w 5284"/>
              <a:gd name="T71" fmla="*/ 2147483646 h 673"/>
              <a:gd name="T72" fmla="*/ 2147483646 w 5284"/>
              <a:gd name="T73" fmla="*/ 2147483646 h 673"/>
              <a:gd name="T74" fmla="*/ 2147483646 w 5284"/>
              <a:gd name="T75" fmla="*/ 2147483646 h 673"/>
              <a:gd name="T76" fmla="*/ 2147483646 w 5284"/>
              <a:gd name="T77" fmla="*/ 2147483646 h 673"/>
              <a:gd name="T78" fmla="*/ 2147483646 w 5284"/>
              <a:gd name="T79" fmla="*/ 2147483646 h 673"/>
              <a:gd name="T80" fmla="*/ 2147483646 w 5284"/>
              <a:gd name="T81" fmla="*/ 2147483646 h 673"/>
              <a:gd name="T82" fmla="*/ 2147483646 w 5284"/>
              <a:gd name="T83" fmla="*/ 2147483646 h 673"/>
              <a:gd name="T84" fmla="*/ 2147483646 w 5284"/>
              <a:gd name="T85" fmla="*/ 2147483646 h 673"/>
              <a:gd name="T86" fmla="*/ 0 w 5284"/>
              <a:gd name="T87" fmla="*/ 2147483646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1034" name="Freeform 10">
            <a:extLst>
              <a:ext uri="{FF2B5EF4-FFF2-40B4-BE49-F238E27FC236}">
                <a16:creationId xmlns:a16="http://schemas.microsoft.com/office/drawing/2014/main" id="{03794CB3-CBD5-F557-40CE-C5158750CCA3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6104467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6 h 286"/>
              <a:gd name="T4" fmla="*/ 2147483646 w 2884"/>
              <a:gd name="T5" fmla="*/ 2147483646 h 286"/>
              <a:gd name="T6" fmla="*/ 2147483646 w 2884"/>
              <a:gd name="T7" fmla="*/ 2147483646 h 286"/>
              <a:gd name="T8" fmla="*/ 2147483646 w 2884"/>
              <a:gd name="T9" fmla="*/ 2147483646 h 286"/>
              <a:gd name="T10" fmla="*/ 2147483646 w 2884"/>
              <a:gd name="T11" fmla="*/ 2147483646 h 286"/>
              <a:gd name="T12" fmla="*/ 2147483646 w 2884"/>
              <a:gd name="T13" fmla="*/ 2147483646 h 286"/>
              <a:gd name="T14" fmla="*/ 2147483646 w 2884"/>
              <a:gd name="T15" fmla="*/ 2147483646 h 286"/>
              <a:gd name="T16" fmla="*/ 2147483646 w 2884"/>
              <a:gd name="T17" fmla="*/ 2147483646 h 286"/>
              <a:gd name="T18" fmla="*/ 2147483646 w 2884"/>
              <a:gd name="T19" fmla="*/ 2147483646 h 286"/>
              <a:gd name="T20" fmla="*/ 2147483646 w 2884"/>
              <a:gd name="T21" fmla="*/ 2147483646 h 286"/>
              <a:gd name="T22" fmla="*/ 2147483646 w 2884"/>
              <a:gd name="T23" fmla="*/ 2147483646 h 286"/>
              <a:gd name="T24" fmla="*/ 2147483646 w 2884"/>
              <a:gd name="T25" fmla="*/ 2147483646 h 286"/>
              <a:gd name="T26" fmla="*/ 2147483646 w 2884"/>
              <a:gd name="T27" fmla="*/ 2147483646 h 286"/>
              <a:gd name="T28" fmla="*/ 2147483646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z="4400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895BAC19-8FBE-B27C-521E-594D313A4F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49B461DD-8D25-5B4A-245D-D802FB057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0"/>
            <a:r>
              <a:rPr lang="en-US" altLang="pt-BR"/>
              <a:t>Segundo nível</a:t>
            </a:r>
          </a:p>
          <a:p>
            <a:pPr lvl="0"/>
            <a:r>
              <a:rPr lang="en-US" altLang="pt-BR"/>
              <a:t>Terceiro nível</a:t>
            </a:r>
          </a:p>
          <a:p>
            <a:pPr lvl="0"/>
            <a:r>
              <a:rPr lang="en-US" altLang="pt-BR"/>
              <a:t>Quarto nível</a:t>
            </a:r>
          </a:p>
          <a:p>
            <a:pPr lvl="0"/>
            <a:r>
              <a:rPr lang="en-US" altLang="pt-BR"/>
              <a:t>Quinto nível</a:t>
            </a:r>
          </a:p>
        </p:txBody>
      </p:sp>
      <p:sp>
        <p:nvSpPr>
          <p:cNvPr id="928781" name="Rectangle 13">
            <a:extLst>
              <a:ext uri="{FF2B5EF4-FFF2-40B4-BE49-F238E27FC236}">
                <a16:creationId xmlns:a16="http://schemas.microsoft.com/office/drawing/2014/main" id="{22C19A94-AC97-8A78-15FA-A5B2AC15FB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8782" name="Rectangle 14">
            <a:extLst>
              <a:ext uri="{FF2B5EF4-FFF2-40B4-BE49-F238E27FC236}">
                <a16:creationId xmlns:a16="http://schemas.microsoft.com/office/drawing/2014/main" id="{E70108CE-6AE2-C1C1-062F-3BC0B38D5B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8783" name="Rectangle 15">
            <a:extLst>
              <a:ext uri="{FF2B5EF4-FFF2-40B4-BE49-F238E27FC236}">
                <a16:creationId xmlns:a16="http://schemas.microsoft.com/office/drawing/2014/main" id="{01FEF5A1-B72D-A365-66D1-A42A25CBDF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DDA2CA1C-915E-4078-8C81-E9A3DF0A3C4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705058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8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2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77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alestina Atual"/>
          <p:cNvPicPr>
            <a:picLocks noChangeAspect="1" noChangeArrowheads="1"/>
          </p:cNvPicPr>
          <p:nvPr/>
        </p:nvPicPr>
        <p:blipFill>
          <a:blip r:embed="rId2">
            <a:lum brigh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192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7491" name="Text Box 3"/>
          <p:cNvSpPr txBox="1">
            <a:spLocks noChangeArrowheads="1"/>
          </p:cNvSpPr>
          <p:nvPr/>
        </p:nvSpPr>
        <p:spPr bwMode="auto">
          <a:xfrm>
            <a:off x="2208213" y="192088"/>
            <a:ext cx="7696200" cy="56859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40000"/>
              </a:lnSpc>
              <a:spcBef>
                <a:spcPct val="50000"/>
              </a:spcBef>
              <a:spcAft>
                <a:spcPct val="20000"/>
              </a:spcAft>
              <a:buFontTx/>
              <a:buNone/>
            </a:pPr>
            <a:endParaRPr lang="pt-BR" altLang="pt-BR" sz="2000" b="1" dirty="0">
              <a:solidFill>
                <a:srgbClr val="FFFF00"/>
              </a:solidFill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  <a:spcAft>
                <a:spcPct val="20000"/>
              </a:spcAft>
              <a:buFontTx/>
              <a:buNone/>
            </a:pPr>
            <a:r>
              <a:rPr lang="pt-BR" altLang="pt-BR" sz="11000" b="1" dirty="0">
                <a:solidFill>
                  <a:srgbClr val="FFFF00"/>
                </a:solidFill>
              </a:rPr>
              <a:t>A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spcAft>
                <a:spcPct val="20000"/>
              </a:spcAft>
              <a:buFontTx/>
              <a:buNone/>
            </a:pPr>
            <a:r>
              <a:rPr lang="pt-BR" altLang="pt-BR" sz="11000" b="1" dirty="0">
                <a:solidFill>
                  <a:srgbClr val="FFFF00"/>
                </a:solidFill>
              </a:rPr>
              <a:t>Questão 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spcAft>
                <a:spcPct val="20000"/>
              </a:spcAft>
              <a:buFontTx/>
              <a:buNone/>
            </a:pPr>
            <a:r>
              <a:rPr lang="pt-BR" altLang="pt-BR" sz="11000" b="1" dirty="0">
                <a:solidFill>
                  <a:srgbClr val="FFFF00"/>
                </a:solidFill>
              </a:rPr>
              <a:t>Oriental</a:t>
            </a:r>
          </a:p>
        </p:txBody>
      </p:sp>
      <p:sp>
        <p:nvSpPr>
          <p:cNvPr id="2367492" name="Text Box 4"/>
          <p:cNvSpPr txBox="1">
            <a:spLocks noChangeArrowheads="1"/>
          </p:cNvSpPr>
          <p:nvPr/>
        </p:nvSpPr>
        <p:spPr bwMode="auto">
          <a:xfrm>
            <a:off x="986269" y="6421439"/>
            <a:ext cx="10219465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b="1" i="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Estudo baseado no livro Estudos Bíblicos  - C.P.B. Edição de 1979</a:t>
            </a:r>
            <a:endParaRPr lang="en-US" altLang="pt-BR" sz="2400" b="1" i="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67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67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367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367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367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367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7491" grpId="0" autoUpdateAnimBg="0"/>
      <p:bldP spid="236749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634" name="Text Box 2"/>
          <p:cNvSpPr txBox="1">
            <a:spLocks noChangeArrowheads="1"/>
          </p:cNvSpPr>
          <p:nvPr/>
        </p:nvSpPr>
        <p:spPr bwMode="auto">
          <a:xfrm>
            <a:off x="335360" y="428626"/>
            <a:ext cx="11449271" cy="5047536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800" i="0" dirty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pt-BR" altLang="pt-BR" sz="2800" i="0" u="sng" dirty="0">
                <a:latin typeface="Arial" panose="020B0604020202020204" pitchFamily="34" charset="0"/>
                <a:cs typeface="Arial" panose="020B0604020202020204" pitchFamily="34" charset="0"/>
              </a:rPr>
              <a:t>O sexto anjo tocou a sua trombeta</a:t>
            </a:r>
            <a:r>
              <a:rPr lang="pt-BR" altLang="pt-BR" sz="2800" i="0" dirty="0">
                <a:latin typeface="Arial" panose="020B0604020202020204" pitchFamily="34" charset="0"/>
                <a:cs typeface="Arial" panose="020B0604020202020204" pitchFamily="34" charset="0"/>
              </a:rPr>
              <a:t>; e ouvi uma voz que vinha das quatro pontas do altar de ouro que estava diante de Deus,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1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800" i="0" dirty="0">
                <a:latin typeface="Arial" panose="020B0604020202020204" pitchFamily="34" charset="0"/>
                <a:cs typeface="Arial" panose="020B0604020202020204" pitchFamily="34" charset="0"/>
              </a:rPr>
              <a:t>14 a qual dizia ao sexto anjo, que tinha a trombeta: Solta os quatro anjos que se acham presos </a:t>
            </a:r>
            <a:r>
              <a:rPr lang="pt-BR" altLang="pt-BR" sz="2800" i="0" u="sng" dirty="0">
                <a:latin typeface="Arial" panose="020B0604020202020204" pitchFamily="34" charset="0"/>
                <a:cs typeface="Arial" panose="020B0604020202020204" pitchFamily="34" charset="0"/>
              </a:rPr>
              <a:t>junto do grande rio Eufrates</a:t>
            </a:r>
            <a:r>
              <a:rPr lang="pt-BR" altLang="pt-BR" sz="2800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1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800" i="0" dirty="0">
                <a:latin typeface="Arial" panose="020B0604020202020204" pitchFamily="34" charset="0"/>
                <a:cs typeface="Arial" panose="020B0604020202020204" pitchFamily="34" charset="0"/>
              </a:rPr>
              <a:t>15 E foram soltos os quatro anjos, que estavam preparados para a hora, e dia, e mês, e ano, a fim de matarem a terça parte dos homens.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1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800" i="0" dirty="0">
                <a:latin typeface="Arial" panose="020B0604020202020204" pitchFamily="34" charset="0"/>
                <a:cs typeface="Arial" panose="020B0604020202020204" pitchFamily="34" charset="0"/>
              </a:rPr>
              <a:t>18 Por estes três foi morta a terça parte dos homens, isto é, </a:t>
            </a:r>
            <a:r>
              <a:rPr lang="pt-BR" altLang="pt-BR" sz="2800" i="0" u="sng" dirty="0">
                <a:latin typeface="Arial" panose="020B0604020202020204" pitchFamily="34" charset="0"/>
                <a:cs typeface="Arial" panose="020B0604020202020204" pitchFamily="34" charset="0"/>
              </a:rPr>
              <a:t>pelo fogo, pela fumaça e pelo enxofre</a:t>
            </a:r>
            <a:r>
              <a:rPr lang="pt-BR" altLang="pt-BR" sz="2800" i="0" dirty="0">
                <a:latin typeface="Arial" panose="020B0604020202020204" pitchFamily="34" charset="0"/>
                <a:cs typeface="Arial" panose="020B0604020202020204" pitchFamily="34" charset="0"/>
              </a:rPr>
              <a:t>, que saíam das suas bocas.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2000" i="0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2400" b="1" i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Apocalipse 9:13-15,18 (KJ)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135188" y="5445125"/>
            <a:ext cx="7777162" cy="1212850"/>
          </a:xfrm>
          <a:prstGeom prst="rect">
            <a:avLst/>
          </a:prstGeom>
          <a:noFill/>
          <a:ln w="25400" cap="sq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chemeClr val="folHlink"/>
                </a:solidFill>
              </a:rPr>
              <a:t>Os 391 anos da sexta trombeta começaram no dia 27 de Julho de 1449, e terminaram no dia 11 de Agosto de 1840. </a:t>
            </a:r>
            <a:r>
              <a:rPr lang="pt-BR" altLang="pt-BR" sz="2400" b="1">
                <a:solidFill>
                  <a:schemeClr val="accent1"/>
                </a:solidFill>
              </a:rPr>
              <a:t>Estudos Bíblicos, pág. 250 - Edição de 1979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363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658" name="Text Box 2"/>
          <p:cNvSpPr txBox="1">
            <a:spLocks noChangeArrowheads="1"/>
          </p:cNvSpPr>
          <p:nvPr/>
        </p:nvSpPr>
        <p:spPr bwMode="auto">
          <a:xfrm>
            <a:off x="551384" y="801688"/>
            <a:ext cx="10945216" cy="2677656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3600" i="0" dirty="0">
                <a:latin typeface="Arial" panose="020B0604020202020204" pitchFamily="34" charset="0"/>
                <a:cs typeface="Arial" panose="020B0604020202020204" pitchFamily="34" charset="0"/>
              </a:rPr>
              <a:t>“O sexto anjo derramou a sua taça sobre o grande </a:t>
            </a:r>
            <a:r>
              <a:rPr lang="pt-BR" altLang="pt-BR" sz="3600" i="0" u="sng" dirty="0">
                <a:latin typeface="Arial" panose="020B0604020202020204" pitchFamily="34" charset="0"/>
                <a:cs typeface="Arial" panose="020B0604020202020204" pitchFamily="34" charset="0"/>
              </a:rPr>
              <a:t>rio Eufrates</a:t>
            </a:r>
            <a:r>
              <a:rPr lang="pt-BR" altLang="pt-BR" sz="3600" i="0" dirty="0">
                <a:latin typeface="Arial" panose="020B0604020202020204" pitchFamily="34" charset="0"/>
                <a:cs typeface="Arial" panose="020B0604020202020204" pitchFamily="34" charset="0"/>
              </a:rPr>
              <a:t>; e a sua água secou-se, para que se preparasse o caminho </a:t>
            </a:r>
            <a:r>
              <a:rPr lang="pt-BR" altLang="pt-BR" sz="3600" i="0" u="sng" dirty="0">
                <a:latin typeface="Arial" panose="020B0604020202020204" pitchFamily="34" charset="0"/>
                <a:cs typeface="Arial" panose="020B0604020202020204" pitchFamily="34" charset="0"/>
              </a:rPr>
              <a:t>dos reis do oriente</a:t>
            </a:r>
            <a:r>
              <a:rPr lang="pt-BR" altLang="pt-BR" sz="3600" i="0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2800" i="0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pt-BR" altLang="pt-BR" b="1" i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Apocalipse 16:12 (KJ)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95400" y="4292600"/>
            <a:ext cx="10801200" cy="2246769"/>
          </a:xfrm>
          <a:prstGeom prst="rect">
            <a:avLst/>
          </a:prstGeom>
          <a:noFill/>
          <a:ln w="25400" cap="sq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b="1" i="0" dirty="0">
                <a:solidFill>
                  <a:schemeClr val="folHlink"/>
                </a:solidFill>
              </a:rPr>
              <a:t>Em Apocalipse 16, sob o símbolo do secamento das águas do principal rio da Turquia asiática, “o grande rio Eufrates.” E</a:t>
            </a:r>
            <a:r>
              <a:rPr lang="pt-BR" altLang="pt-BR" sz="2800" b="1" i="0" dirty="0">
                <a:solidFill>
                  <a:schemeClr val="folHlink"/>
                </a:solidFill>
                <a:cs typeface="Times New Roman" panose="02020603050405020304" pitchFamily="18" charset="0"/>
              </a:rPr>
              <a:t>m profecia simbólica, águas representam multidões de povos.</a:t>
            </a:r>
            <a:r>
              <a:rPr lang="pt-BR" altLang="pt-BR" sz="2800" b="1" i="0" dirty="0">
                <a:solidFill>
                  <a:schemeClr val="folHlink"/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b="1" i="0" dirty="0">
                <a:solidFill>
                  <a:schemeClr val="folHlink"/>
                </a:solidFill>
              </a:rPr>
              <a:t>(Ver Isa 8:7; Apo 17:15)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b="1" i="0" dirty="0">
                <a:solidFill>
                  <a:schemeClr val="accent1"/>
                </a:solidFill>
              </a:rPr>
              <a:t>Estudos Bíblicos, pág. 253 - Edição de 1979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465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658" name="Text Box 2"/>
          <p:cNvSpPr txBox="1">
            <a:spLocks noChangeArrowheads="1"/>
          </p:cNvSpPr>
          <p:nvPr/>
        </p:nvSpPr>
        <p:spPr bwMode="auto">
          <a:xfrm>
            <a:off x="695400" y="801688"/>
            <a:ext cx="10729192" cy="2677656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3600" i="0" dirty="0">
                <a:latin typeface="Arial" panose="020B0604020202020204" pitchFamily="34" charset="0"/>
                <a:cs typeface="Arial" panose="020B0604020202020204" pitchFamily="34" charset="0"/>
              </a:rPr>
              <a:t>“O sexto anjo derramou a sua taça sobre o grande </a:t>
            </a:r>
            <a:r>
              <a:rPr lang="pt-BR" altLang="pt-BR" sz="3600" i="0" u="sng" dirty="0">
                <a:latin typeface="Arial" panose="020B0604020202020204" pitchFamily="34" charset="0"/>
                <a:cs typeface="Arial" panose="020B0604020202020204" pitchFamily="34" charset="0"/>
              </a:rPr>
              <a:t>rio Eufrates</a:t>
            </a:r>
            <a:r>
              <a:rPr lang="pt-BR" altLang="pt-BR" sz="3600" i="0" dirty="0">
                <a:latin typeface="Arial" panose="020B0604020202020204" pitchFamily="34" charset="0"/>
                <a:cs typeface="Arial" panose="020B0604020202020204" pitchFamily="34" charset="0"/>
              </a:rPr>
              <a:t>; e a sua água secou-se, para que se preparasse o caminho </a:t>
            </a:r>
            <a:r>
              <a:rPr lang="pt-BR" altLang="pt-BR" sz="3600" i="0" u="sng" dirty="0">
                <a:latin typeface="Arial" panose="020B0604020202020204" pitchFamily="34" charset="0"/>
                <a:cs typeface="Arial" panose="020B0604020202020204" pitchFamily="34" charset="0"/>
              </a:rPr>
              <a:t>dos reis do oriente</a:t>
            </a:r>
            <a:r>
              <a:rPr lang="pt-BR" altLang="pt-BR" sz="3600" i="0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2800" i="0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pt-BR" altLang="pt-BR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Apocalipse 16:12 (KJ)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055440" y="4077072"/>
            <a:ext cx="10225136" cy="2246769"/>
          </a:xfrm>
          <a:prstGeom prst="rect">
            <a:avLst/>
          </a:prstGeom>
          <a:noFill/>
          <a:ln w="25400" cap="sq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b="1" i="0" dirty="0">
                <a:solidFill>
                  <a:schemeClr val="folHlink"/>
                </a:solidFill>
              </a:rPr>
              <a:t>Em Apocalipse 16, sob o símbolo do secamento das águas do principal rio da Turquia asiática, “o grande rio Eufrates.” E</a:t>
            </a:r>
            <a:r>
              <a:rPr lang="pt-BR" altLang="pt-BR" sz="2800" b="1" i="0" dirty="0">
                <a:solidFill>
                  <a:schemeClr val="folHlink"/>
                </a:solidFill>
                <a:cs typeface="Times New Roman" panose="02020603050405020304" pitchFamily="18" charset="0"/>
              </a:rPr>
              <a:t>m profecia simbólica, águas representam multidões de povos.</a:t>
            </a:r>
            <a:r>
              <a:rPr lang="pt-BR" altLang="pt-BR" sz="2800" b="1" i="0" dirty="0">
                <a:solidFill>
                  <a:schemeClr val="folHlink"/>
                </a:solidFill>
              </a:rPr>
              <a:t> (Ver Isa 8:7; Apo 17:15)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b="1" i="0" dirty="0">
                <a:solidFill>
                  <a:schemeClr val="accent1"/>
                </a:solidFill>
              </a:rPr>
              <a:t>Estudos Bíblicos, pág. 253 - Edição de 1979</a:t>
            </a:r>
          </a:p>
        </p:txBody>
      </p:sp>
    </p:spTree>
    <p:extLst>
      <p:ext uri="{BB962C8B-B14F-4D97-AF65-F5344CB8AC3E}">
        <p14:creationId xmlns:p14="http://schemas.microsoft.com/office/powerpoint/2010/main" val="960182897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465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578" name="Text Box 1026"/>
          <p:cNvSpPr txBox="1">
            <a:spLocks noChangeArrowheads="1"/>
          </p:cNvSpPr>
          <p:nvPr/>
        </p:nvSpPr>
        <p:spPr bwMode="auto">
          <a:xfrm>
            <a:off x="2559050" y="3352800"/>
            <a:ext cx="7118350" cy="1754326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outerShdw dist="53882" dir="2700000" sy="50000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6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Quinta e a Sexta trombetas,</a:t>
            </a:r>
            <a:br>
              <a:rPr lang="pt-BR" sz="36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pt-BR" sz="36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 o secamento do rio Eufrates</a:t>
            </a:r>
            <a:br>
              <a:rPr lang="pt-BR" sz="36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pt-BR" sz="36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estão relacionados à Turquia.</a:t>
            </a:r>
          </a:p>
        </p:txBody>
      </p:sp>
      <p:sp>
        <p:nvSpPr>
          <p:cNvPr id="17411" name="Line 1027"/>
          <p:cNvSpPr>
            <a:spLocks noChangeShapeType="1"/>
          </p:cNvSpPr>
          <p:nvPr/>
        </p:nvSpPr>
        <p:spPr bwMode="auto">
          <a:xfrm flipV="1">
            <a:off x="101600" y="1524000"/>
            <a:ext cx="11988800" cy="0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12" name="Line 1028"/>
          <p:cNvSpPr>
            <a:spLocks noChangeShapeType="1"/>
          </p:cNvSpPr>
          <p:nvPr/>
        </p:nvSpPr>
        <p:spPr bwMode="auto">
          <a:xfrm flipV="1">
            <a:off x="101600" y="1752600"/>
            <a:ext cx="11988800" cy="0"/>
          </a:xfrm>
          <a:prstGeom prst="line">
            <a:avLst/>
          </a:prstGeom>
          <a:noFill/>
          <a:ln w="127000" cap="sq">
            <a:pattFill prst="pct60">
              <a:fgClr>
                <a:srgbClr val="33CCFF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28581" name="Rectangle 1029"/>
          <p:cNvSpPr>
            <a:spLocks noChangeArrowheads="1"/>
          </p:cNvSpPr>
          <p:nvPr/>
        </p:nvSpPr>
        <p:spPr bwMode="auto">
          <a:xfrm>
            <a:off x="0" y="0"/>
            <a:ext cx="12192000" cy="14478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4400"/>
          </a:p>
        </p:txBody>
      </p:sp>
      <p:sp>
        <p:nvSpPr>
          <p:cNvPr id="17414" name="Text Box 1030"/>
          <p:cNvSpPr txBox="1">
            <a:spLocks noChangeArrowheads="1"/>
          </p:cNvSpPr>
          <p:nvPr/>
        </p:nvSpPr>
        <p:spPr bwMode="auto">
          <a:xfrm>
            <a:off x="2476500" y="304800"/>
            <a:ext cx="70104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400" b="1" i="0">
                <a:solidFill>
                  <a:srgbClr val="1D0058"/>
                </a:solidFill>
                <a:latin typeface="Arial" panose="020B0604020202020204" pitchFamily="34" charset="0"/>
              </a:rPr>
              <a:t>Resposta</a:t>
            </a:r>
            <a:endParaRPr lang="pt-BR" altLang="pt-BR" sz="4400" b="1" i="0">
              <a:solidFill>
                <a:srgbClr val="25006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8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8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2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8578" grpId="0" autoUpdateAnimBg="0"/>
      <p:bldP spid="23285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463552" y="3429000"/>
            <a:ext cx="7160840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sz="3600" b="1" i="0" dirty="0">
                <a:solidFill>
                  <a:schemeClr val="bg2"/>
                </a:solidFill>
                <a:latin typeface="Arial" panose="020B0604020202020204" pitchFamily="34" charset="0"/>
              </a:rPr>
              <a:t>Quando os Turcos tomaram  Constantinopla, do que restou da antiga Grécia e Roma? </a:t>
            </a:r>
            <a:r>
              <a:rPr lang="pt-BR" altLang="pt-BR" sz="2800" b="1" i="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400" b="1" i="0">
                <a:latin typeface="Arial" panose="020B0604020202020204" pitchFamily="34" charset="0"/>
              </a:rPr>
              <a:t>Pergunta 02</a:t>
            </a:r>
          </a:p>
        </p:txBody>
      </p:sp>
    </p:spTree>
  </p:cSld>
  <p:clrMapOvr>
    <a:masterClrMapping/>
  </p:clrMapOvr>
  <p:transition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Text Box 2"/>
          <p:cNvSpPr txBox="1">
            <a:spLocks noChangeArrowheads="1"/>
          </p:cNvSpPr>
          <p:nvPr/>
        </p:nvSpPr>
        <p:spPr bwMode="auto">
          <a:xfrm>
            <a:off x="263352" y="2124076"/>
            <a:ext cx="11665296" cy="418133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outerShdw dist="53882" dir="2700000" sy="50000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28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Após a morte de Alexandre o Grande, o Império Grego foi dividido em seus 4 generais, </a:t>
            </a:r>
            <a:r>
              <a:rPr lang="pt-BR" sz="28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Cassandro</a:t>
            </a:r>
            <a:r>
              <a:rPr lang="pt-BR" sz="28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pt-BR" sz="28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Lisímaco</a:t>
            </a:r>
            <a:r>
              <a:rPr lang="pt-BR" sz="28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Seleuco e Ptolomeu, em quatro partes – Leste, Oeste, Norte e Sul. Depois do esfacelamento do Império Romano e da disseminação do maometismo pelos Árabes, penetraram os Turcos. Tomaram posse da Terra Santa em 1058, depois da Ásia Menor, e afinal de Constantinopla, </a:t>
            </a:r>
            <a:r>
              <a:rPr lang="pt-BR" sz="2800" b="1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em 1453</a:t>
            </a:r>
            <a:r>
              <a:rPr lang="pt-BR" sz="28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juntamente com boa porção do sudeste da Europa, ocupando assim o velho território do velho REI DO NORTE. 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 flipV="1">
            <a:off x="101600" y="1524000"/>
            <a:ext cx="11988800" cy="0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V="1">
            <a:off x="101600" y="1752600"/>
            <a:ext cx="11988800" cy="0"/>
          </a:xfrm>
          <a:prstGeom prst="line">
            <a:avLst/>
          </a:prstGeom>
          <a:noFill/>
          <a:ln w="127000" cap="sq">
            <a:pattFill prst="pct60">
              <a:fgClr>
                <a:srgbClr val="33CCFF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20549" name="Rectangle 5"/>
          <p:cNvSpPr>
            <a:spLocks noChangeArrowheads="1"/>
          </p:cNvSpPr>
          <p:nvPr/>
        </p:nvSpPr>
        <p:spPr bwMode="auto">
          <a:xfrm>
            <a:off x="0" y="0"/>
            <a:ext cx="12192000" cy="14478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440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476500" y="304800"/>
            <a:ext cx="70104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400" b="1" i="0">
                <a:solidFill>
                  <a:srgbClr val="1D0058"/>
                </a:solidFill>
                <a:latin typeface="Arial" panose="020B0604020202020204" pitchFamily="34" charset="0"/>
              </a:rPr>
              <a:t>Resposta</a:t>
            </a:r>
            <a:endParaRPr lang="pt-BR" altLang="pt-BR" sz="4400" b="1" i="0">
              <a:solidFill>
                <a:srgbClr val="25006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0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0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6" grpId="0" autoUpdateAnimBg="0"/>
      <p:bldP spid="6205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755776" y="3284538"/>
            <a:ext cx="7012632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sz="3600" b="1" i="0" dirty="0">
                <a:solidFill>
                  <a:schemeClr val="bg2"/>
                </a:solidFill>
                <a:latin typeface="Arial" panose="020B0604020202020204" pitchFamily="34" charset="0"/>
              </a:rPr>
              <a:t>Quando o destino da Turquia foi colocado nas mãos das potências Ocidentais?  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400" b="1" i="0">
                <a:latin typeface="Arial" panose="020B0604020202020204" pitchFamily="34" charset="0"/>
              </a:rPr>
              <a:t>Pergunta 03</a:t>
            </a:r>
          </a:p>
        </p:txBody>
      </p:sp>
    </p:spTree>
  </p:cSld>
  <p:clrMapOvr>
    <a:masterClrMapping/>
  </p:clrMapOvr>
  <p:transition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ext Box 2"/>
          <p:cNvSpPr txBox="1">
            <a:spLocks noChangeArrowheads="1"/>
          </p:cNvSpPr>
          <p:nvPr/>
        </p:nvSpPr>
        <p:spPr bwMode="auto">
          <a:xfrm>
            <a:off x="1199456" y="2457303"/>
            <a:ext cx="9721080" cy="385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pt-BR" altLang="pt-BR" b="1" i="0" dirty="0">
                <a:solidFill>
                  <a:srgbClr val="FFFF00"/>
                </a:solidFill>
                <a:latin typeface="Arial" panose="020B0604020202020204" pitchFamily="34" charset="0"/>
              </a:rPr>
              <a:t>Em 1840, ao final da guerra de 2 anos entre a Turquia e o Egito, quando a sorte da Turquia foi posta na mão das quatro potências </a:t>
            </a:r>
            <a:r>
              <a:rPr lang="pt-BR" altLang="pt-BR" b="1" i="0" dirty="0" err="1">
                <a:solidFill>
                  <a:srgbClr val="FFFF00"/>
                </a:solidFill>
                <a:latin typeface="Arial" panose="020B0604020202020204" pitchFamily="34" charset="0"/>
              </a:rPr>
              <a:t>européias</a:t>
            </a:r>
            <a:r>
              <a:rPr lang="pt-BR" altLang="pt-BR" b="1" i="0" dirty="0">
                <a:solidFill>
                  <a:srgbClr val="FFFF00"/>
                </a:solidFill>
                <a:latin typeface="Arial" panose="020B0604020202020204" pitchFamily="34" charset="0"/>
              </a:rPr>
              <a:t> – Inglaterra, </a:t>
            </a:r>
            <a:r>
              <a:rPr lang="pt-BR" altLang="pt-BR" sz="2800" b="1" i="0" dirty="0">
                <a:solidFill>
                  <a:srgbClr val="FFFF00"/>
                </a:solidFill>
                <a:latin typeface="Arial" panose="020B0604020202020204" pitchFamily="34" charset="0"/>
              </a:rPr>
              <a:t>Rússia, Áustria e Prússia.</a:t>
            </a:r>
            <a:br>
              <a:rPr lang="pt-BR" altLang="pt-BR" sz="2800" b="1" i="0" dirty="0">
                <a:solidFill>
                  <a:srgbClr val="FFFF00"/>
                </a:solidFill>
                <a:latin typeface="Arial" panose="020B0604020202020204" pitchFamily="34" charset="0"/>
              </a:rPr>
            </a:br>
            <a:endParaRPr lang="pt-BR" altLang="pt-BR" sz="1050" b="1" i="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pt-BR" altLang="pt-BR" sz="2800" b="1" i="0" dirty="0">
                <a:solidFill>
                  <a:schemeClr val="accent1"/>
                </a:solidFill>
                <a:latin typeface="Arial" panose="020B0604020202020204" pitchFamily="34" charset="0"/>
              </a:rPr>
              <a:t>The </a:t>
            </a:r>
            <a:r>
              <a:rPr lang="pt-BR" altLang="pt-BR" sz="2800" b="1" i="0" dirty="0" err="1">
                <a:solidFill>
                  <a:schemeClr val="accent1"/>
                </a:solidFill>
                <a:latin typeface="Arial" panose="020B0604020202020204" pitchFamily="34" charset="0"/>
              </a:rPr>
              <a:t>Process</a:t>
            </a:r>
            <a:r>
              <a:rPr lang="pt-BR" altLang="pt-BR" sz="2800" b="1" i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800" b="1" i="0" dirty="0" err="1">
                <a:solidFill>
                  <a:schemeClr val="accent1"/>
                </a:solidFill>
                <a:latin typeface="Arial" panose="020B0604020202020204" pitchFamily="34" charset="0"/>
              </a:rPr>
              <a:t>of</a:t>
            </a:r>
            <a:r>
              <a:rPr lang="pt-BR" altLang="pt-BR" sz="2800" b="1" i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800" b="1" i="0" dirty="0" err="1">
                <a:solidFill>
                  <a:schemeClr val="accent1"/>
                </a:solidFill>
                <a:latin typeface="Arial" panose="020B0604020202020204" pitchFamily="34" charset="0"/>
              </a:rPr>
              <a:t>Change</a:t>
            </a:r>
            <a:r>
              <a:rPr lang="pt-BR" altLang="pt-BR" sz="2800" b="1" i="0" dirty="0">
                <a:solidFill>
                  <a:schemeClr val="accent1"/>
                </a:solidFill>
                <a:latin typeface="Arial" panose="020B0604020202020204" pitchFamily="34" charset="0"/>
              </a:rPr>
              <a:t> in </a:t>
            </a:r>
            <a:r>
              <a:rPr lang="pt-BR" altLang="pt-BR" sz="2800" b="1" i="0" dirty="0" err="1">
                <a:solidFill>
                  <a:schemeClr val="accent1"/>
                </a:solidFill>
                <a:latin typeface="Arial" panose="020B0604020202020204" pitchFamily="34" charset="0"/>
              </a:rPr>
              <a:t>the</a:t>
            </a:r>
            <a:r>
              <a:rPr lang="pt-BR" altLang="pt-BR" sz="2800" b="1" i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800" b="1" i="0" dirty="0" err="1">
                <a:solidFill>
                  <a:schemeClr val="accent1"/>
                </a:solidFill>
                <a:latin typeface="Arial" panose="020B0604020202020204" pitchFamily="34" charset="0"/>
              </a:rPr>
              <a:t>Ottomam</a:t>
            </a:r>
            <a:r>
              <a:rPr lang="pt-BR" altLang="pt-BR" sz="2800" b="1" i="0" dirty="0">
                <a:solidFill>
                  <a:schemeClr val="accent1"/>
                </a:solidFill>
                <a:latin typeface="Arial" panose="020B0604020202020204" pitchFamily="34" charset="0"/>
              </a:rPr>
              <a:t> Empire,</a:t>
            </a:r>
            <a:br>
              <a:rPr lang="pt-BR" altLang="pt-BR" sz="2800" b="1" i="0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pt-BR" altLang="pt-BR" sz="2800" b="1" i="0" dirty="0">
                <a:solidFill>
                  <a:schemeClr val="accent1"/>
                </a:solidFill>
                <a:latin typeface="Arial" panose="020B0604020202020204" pitchFamily="34" charset="0"/>
              </a:rPr>
              <a:t> pág.  242-243. Ed. 1937.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V="1">
            <a:off x="101600" y="1524000"/>
            <a:ext cx="11988800" cy="0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V="1">
            <a:off x="101600" y="1752600"/>
            <a:ext cx="11988800" cy="0"/>
          </a:xfrm>
          <a:prstGeom prst="line">
            <a:avLst/>
          </a:prstGeom>
          <a:noFill/>
          <a:ln w="127000" cap="sq">
            <a:pattFill prst="pct60">
              <a:fgClr>
                <a:srgbClr val="33CCFF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26693" name="Rectangle 5"/>
          <p:cNvSpPr>
            <a:spLocks noChangeArrowheads="1"/>
          </p:cNvSpPr>
          <p:nvPr/>
        </p:nvSpPr>
        <p:spPr bwMode="auto">
          <a:xfrm>
            <a:off x="0" y="0"/>
            <a:ext cx="12192000" cy="14478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4400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476500" y="304800"/>
            <a:ext cx="70104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400" b="1" i="0">
                <a:solidFill>
                  <a:srgbClr val="1D0058"/>
                </a:solidFill>
                <a:latin typeface="Arial" panose="020B0604020202020204" pitchFamily="34" charset="0"/>
              </a:rPr>
              <a:t>Resposta</a:t>
            </a:r>
            <a:endParaRPr lang="pt-BR" altLang="pt-BR" sz="4400" b="1" i="0">
              <a:solidFill>
                <a:srgbClr val="25006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6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6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0" grpId="0" autoUpdateAnimBg="0"/>
      <p:bldP spid="6266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386905" y="3095625"/>
            <a:ext cx="7741543" cy="219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sz="3600" b="1" i="0" dirty="0">
                <a:solidFill>
                  <a:schemeClr val="bg2"/>
                </a:solidFill>
                <a:latin typeface="Arial" panose="020B0604020202020204" pitchFamily="34" charset="0"/>
              </a:rPr>
              <a:t>Qual é uma das últimas predições da profecia de Daniel, relativa ao rei do Norte?</a:t>
            </a:r>
            <a:endParaRPr lang="pt-BR" altLang="pt-BR" sz="2800" b="1" i="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sz="2800" b="1" i="0" dirty="0">
                <a:solidFill>
                  <a:schemeClr val="bg2"/>
                </a:solidFill>
                <a:latin typeface="Arial" panose="020B0604020202020204" pitchFamily="34" charset="0"/>
              </a:rPr>
              <a:t>Daniel 11:44  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400" b="1" i="0">
                <a:latin typeface="Arial" panose="020B0604020202020204" pitchFamily="34" charset="0"/>
              </a:rPr>
              <a:t>Pergunta 04</a:t>
            </a:r>
          </a:p>
        </p:txBody>
      </p:sp>
    </p:spTree>
  </p:cSld>
  <p:clrMapOvr>
    <a:masterClrMapping/>
  </p:clrMapOvr>
  <p:transition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Text Box 2"/>
          <p:cNvSpPr txBox="1">
            <a:spLocks noChangeArrowheads="1"/>
          </p:cNvSpPr>
          <p:nvPr/>
        </p:nvSpPr>
        <p:spPr bwMode="auto">
          <a:xfrm>
            <a:off x="1703512" y="1907203"/>
            <a:ext cx="9001000" cy="346601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pt-BR" altLang="pt-BR" sz="4000" b="1" i="0" dirty="0">
                <a:latin typeface="Arial" panose="020B0604020202020204" pitchFamily="34" charset="0"/>
              </a:rPr>
              <a:t>“</a:t>
            </a:r>
            <a:r>
              <a:rPr lang="pt-BR" altLang="pt-BR" sz="4000" i="0" dirty="0">
                <a:latin typeface="Arial" panose="020B0604020202020204" pitchFamily="34" charset="0"/>
                <a:cs typeface="Arial" panose="020B0604020202020204" pitchFamily="34" charset="0"/>
              </a:rPr>
              <a:t>Mas os rumores </a:t>
            </a:r>
            <a:r>
              <a:rPr lang="pt-BR" altLang="pt-BR" sz="4000" i="0" u="sng" dirty="0">
                <a:latin typeface="Arial" panose="020B0604020202020204" pitchFamily="34" charset="0"/>
                <a:cs typeface="Arial" panose="020B0604020202020204" pitchFamily="34" charset="0"/>
              </a:rPr>
              <a:t>do oriente e do norte</a:t>
            </a:r>
            <a:r>
              <a:rPr lang="pt-BR" altLang="pt-BR" sz="4000" i="0" dirty="0">
                <a:latin typeface="Arial" panose="020B0604020202020204" pitchFamily="34" charset="0"/>
                <a:cs typeface="Arial" panose="020B0604020202020204" pitchFamily="34" charset="0"/>
              </a:rPr>
              <a:t> o espantarão; e ele sairá com grande furor, para destruir e extirpar a muitos.”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1200" i="0" dirty="0">
              <a:latin typeface="Arial" panose="020B0604020202020204" pitchFamily="34" charset="0"/>
            </a:endParaRPr>
          </a:p>
          <a:p>
            <a:pPr algn="r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pt-BR" altLang="pt-BR" sz="3600" b="1" i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Daniel 11:44 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282" name="Text Box 2"/>
          <p:cNvSpPr txBox="1">
            <a:spLocks noChangeArrowheads="1"/>
          </p:cNvSpPr>
          <p:nvPr/>
        </p:nvSpPr>
        <p:spPr bwMode="auto">
          <a:xfrm>
            <a:off x="839416" y="2784476"/>
            <a:ext cx="10585176" cy="2926955"/>
          </a:xfrm>
          <a:prstGeom prst="rect">
            <a:avLst/>
          </a:prstGeom>
          <a:noFill/>
          <a:ln>
            <a:noFill/>
          </a:ln>
          <a:effectLst>
            <a:outerShdw dist="53882" dir="2700000" sy="50000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45000"/>
              </a:spcBef>
              <a:buFontTx/>
              <a:buNone/>
            </a:pPr>
            <a:r>
              <a:rPr lang="pt-BR" altLang="pt-BR" sz="4400" i="0" dirty="0">
                <a:latin typeface="Arial" panose="020B0604020202020204" pitchFamily="34" charset="0"/>
                <a:cs typeface="Arial" panose="020B0604020202020204" pitchFamily="34" charset="0"/>
              </a:rPr>
              <a:t>“Certamente o Senhor Deus não fará coisa alguma, sem ter </a:t>
            </a:r>
            <a:r>
              <a:rPr lang="pt-BR" altLang="pt-BR" sz="4400" b="1" i="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revelado o seu segredo</a:t>
            </a:r>
            <a:r>
              <a:rPr lang="pt-BR" altLang="pt-BR" sz="4400" i="0" dirty="0">
                <a:latin typeface="Arial" panose="020B0604020202020204" pitchFamily="34" charset="0"/>
                <a:cs typeface="Arial" panose="020B0604020202020204" pitchFamily="34" charset="0"/>
              </a:rPr>
              <a:t> aos seus servos, os profetas.”</a:t>
            </a:r>
            <a:r>
              <a:rPr lang="en-US" altLang="pt-BR" sz="2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45000"/>
              </a:spcBef>
              <a:buFontTx/>
              <a:buNone/>
            </a:pPr>
            <a:r>
              <a:rPr lang="en-US" altLang="pt-BR" sz="3600" b="1" i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Amós 3:7</a:t>
            </a:r>
            <a:endParaRPr lang="pt-BR" altLang="pt-BR" sz="3600" b="1" i="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 flipV="1">
            <a:off x="101600" y="1524000"/>
            <a:ext cx="11988800" cy="0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V="1">
            <a:off x="101600" y="1752600"/>
            <a:ext cx="11988800" cy="0"/>
          </a:xfrm>
          <a:prstGeom prst="line">
            <a:avLst/>
          </a:prstGeom>
          <a:noFill/>
          <a:ln w="127000" cap="sq">
            <a:pattFill prst="pct60">
              <a:fgClr>
                <a:srgbClr val="33CCFF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01285" name="Rectangle 5"/>
          <p:cNvSpPr>
            <a:spLocks noChangeArrowheads="1"/>
          </p:cNvSpPr>
          <p:nvPr/>
        </p:nvSpPr>
        <p:spPr bwMode="auto">
          <a:xfrm>
            <a:off x="0" y="0"/>
            <a:ext cx="12192000" cy="14478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440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730640" y="411164"/>
            <a:ext cx="8938685" cy="701675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000" b="1" i="0">
                <a:solidFill>
                  <a:srgbClr val="1D0058"/>
                </a:solidFill>
                <a:latin typeface="Arial" panose="020B0604020202020204" pitchFamily="34" charset="0"/>
              </a:rPr>
              <a:t>O Futuro Revelado</a:t>
            </a:r>
            <a:endParaRPr lang="pt-BR" altLang="pt-BR" sz="4000" b="1" i="0">
              <a:solidFill>
                <a:srgbClr val="25006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0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1282" grpId="0" autoUpdateAnimBg="0"/>
      <p:bldP spid="240128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Text Box 2"/>
          <p:cNvSpPr txBox="1">
            <a:spLocks noChangeArrowheads="1"/>
          </p:cNvSpPr>
          <p:nvPr/>
        </p:nvSpPr>
        <p:spPr bwMode="auto">
          <a:xfrm>
            <a:off x="101600" y="2060575"/>
            <a:ext cx="11988800" cy="456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pt-BR" altLang="pt-BR" sz="2600" b="1" i="0" dirty="0">
                <a:solidFill>
                  <a:srgbClr val="FFFF00"/>
                </a:solidFill>
                <a:latin typeface="Arial" panose="020B0604020202020204" pitchFamily="34" charset="0"/>
              </a:rPr>
              <a:t>O Dr. Adão Clarke escreveu em 1825: “Se for compreendido o governo turco, como nos versos precedentes, podemos entender que os Persas (Irã) ao Leste e os Russos ao Norte algum dia causarão grande embaraço ao governo Otomano.” 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pt-BR" altLang="pt-BR" sz="2600" b="1" i="0" dirty="0">
                <a:solidFill>
                  <a:srgbClr val="FFFF00"/>
                </a:solidFill>
                <a:latin typeface="Arial" panose="020B0604020202020204" pitchFamily="34" charset="0"/>
              </a:rPr>
              <a:t>Foi exatamente o que ocorreu na guerra da Criméia, de 1853-1856, entre a Rússia e a Turquia. Nessa guerra a Inglaterra e a França acorreram em auxílio da Turquia, evitando que a Rússia se apoderasse de Constantinopla, a presa cobiçada, ganhando acesso ao mar, e ficando de posse da chave do comércio entre a Europa e a Ásia. 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flipV="1">
            <a:off x="101600" y="1524000"/>
            <a:ext cx="11988800" cy="0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101600" y="1752600"/>
            <a:ext cx="11988800" cy="0"/>
          </a:xfrm>
          <a:prstGeom prst="line">
            <a:avLst/>
          </a:prstGeom>
          <a:noFill/>
          <a:ln w="127000" cap="sq">
            <a:pattFill prst="pct60">
              <a:fgClr>
                <a:srgbClr val="33CCFF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16837" name="Rectangle 5"/>
          <p:cNvSpPr>
            <a:spLocks noChangeArrowheads="1"/>
          </p:cNvSpPr>
          <p:nvPr/>
        </p:nvSpPr>
        <p:spPr bwMode="auto">
          <a:xfrm>
            <a:off x="0" y="0"/>
            <a:ext cx="12192000" cy="14478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440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476500" y="304800"/>
            <a:ext cx="70104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400" b="1" i="0">
                <a:solidFill>
                  <a:srgbClr val="1D0058"/>
                </a:solidFill>
                <a:latin typeface="Arial" panose="020B0604020202020204" pitchFamily="34" charset="0"/>
              </a:rPr>
              <a:t>Resposta</a:t>
            </a:r>
            <a:endParaRPr lang="pt-BR" altLang="pt-BR" sz="4400" b="1" i="0">
              <a:solidFill>
                <a:srgbClr val="25006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6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6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834" grpId="0" autoUpdateAnimBg="0"/>
      <p:bldP spid="10168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867025" y="3468689"/>
            <a:ext cx="6324600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sz="3600" b="1" i="0" dirty="0">
                <a:solidFill>
                  <a:schemeClr val="bg2"/>
                </a:solidFill>
                <a:latin typeface="Arial" panose="020B0604020202020204" pitchFamily="34" charset="0"/>
              </a:rPr>
              <a:t>O que, desde 1840, tem salvo a Turquia da ruína completa?</a:t>
            </a:r>
            <a:endParaRPr lang="pt-BR" altLang="pt-BR" sz="2800" b="1" i="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400" b="1" i="0">
                <a:latin typeface="Arial" panose="020B0604020202020204" pitchFamily="34" charset="0"/>
              </a:rPr>
              <a:t>Pergunta 05</a:t>
            </a:r>
          </a:p>
        </p:txBody>
      </p:sp>
    </p:spTree>
  </p:cSld>
  <p:clrMapOvr>
    <a:masterClrMapping/>
  </p:clrMapOvr>
  <p:transition>
    <p:strip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Text Box 2"/>
          <p:cNvSpPr txBox="1">
            <a:spLocks noChangeArrowheads="1"/>
          </p:cNvSpPr>
          <p:nvPr/>
        </p:nvSpPr>
        <p:spPr bwMode="auto">
          <a:xfrm>
            <a:off x="263352" y="2124076"/>
            <a:ext cx="11665295" cy="461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pt-BR" altLang="pt-BR" sz="2800" b="1" i="0" dirty="0">
                <a:latin typeface="Arial" panose="020B0604020202020204" pitchFamily="34" charset="0"/>
              </a:rPr>
              <a:t>O Auxilio de Diversas Nações </a:t>
            </a:r>
            <a:r>
              <a:rPr lang="pt-BR" altLang="pt-BR" sz="2800" b="1" i="0" dirty="0" err="1">
                <a:latin typeface="Arial" panose="020B0604020202020204" pitchFamily="34" charset="0"/>
              </a:rPr>
              <a:t>Européias</a:t>
            </a:r>
            <a:endParaRPr lang="pt-BR" altLang="pt-BR" sz="2800" b="1" i="0" dirty="0">
              <a:latin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pt-BR" altLang="pt-BR" sz="2800" b="1" i="0" dirty="0">
                <a:solidFill>
                  <a:srgbClr val="FFFF00"/>
                </a:solidFill>
                <a:latin typeface="Arial" panose="020B0604020202020204" pitchFamily="34" charset="0"/>
              </a:rPr>
              <a:t>“Não é demais afirmar-se que a Inglaterra por duas vezes salvou a Turquia da completa sujeição, desde 1853. À nossa ação em grande parte – na maior parte – é devida a sua existência e integridade como Estado independente. Em ambas as ocasiões arrastamos conosco as potencias da Europa para manter o governo otomano.”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pt-BR" altLang="pt-BR" sz="2800" b="1" i="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600" b="1" i="0" dirty="0">
                <a:solidFill>
                  <a:schemeClr val="accent1"/>
                </a:solidFill>
                <a:latin typeface="Arial" panose="020B0604020202020204" pitchFamily="34" charset="0"/>
              </a:rPr>
              <a:t>Duque de </a:t>
            </a:r>
            <a:r>
              <a:rPr lang="pt-BR" altLang="pt-BR" sz="2600" b="1" i="0" dirty="0" err="1">
                <a:solidFill>
                  <a:schemeClr val="accent1"/>
                </a:solidFill>
                <a:latin typeface="Arial" panose="020B0604020202020204" pitchFamily="34" charset="0"/>
              </a:rPr>
              <a:t>Argyle</a:t>
            </a:r>
            <a:r>
              <a:rPr lang="pt-BR" altLang="pt-BR" sz="2600" b="1" i="0" dirty="0">
                <a:solidFill>
                  <a:schemeClr val="accent1"/>
                </a:solidFill>
                <a:latin typeface="Arial" panose="020B0604020202020204" pitchFamily="34" charset="0"/>
              </a:rPr>
              <a:t> em: The </a:t>
            </a:r>
            <a:r>
              <a:rPr lang="pt-BR" altLang="pt-BR" sz="2600" b="1" i="0" dirty="0" err="1">
                <a:solidFill>
                  <a:schemeClr val="accent1"/>
                </a:solidFill>
                <a:latin typeface="Arial" panose="020B0604020202020204" pitchFamily="34" charset="0"/>
              </a:rPr>
              <a:t>Turkish-Armenian</a:t>
            </a:r>
            <a:r>
              <a:rPr lang="pt-BR" altLang="pt-BR" sz="2600" b="1" i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600" b="1" i="0" dirty="0" err="1">
                <a:solidFill>
                  <a:schemeClr val="accent1"/>
                </a:solidFill>
                <a:latin typeface="Arial" panose="020B0604020202020204" pitchFamily="34" charset="0"/>
              </a:rPr>
              <a:t>Question</a:t>
            </a:r>
            <a:r>
              <a:rPr lang="pt-BR" altLang="pt-BR" sz="2600" b="1" i="0" dirty="0">
                <a:solidFill>
                  <a:schemeClr val="accent1"/>
                </a:solidFill>
                <a:latin typeface="Arial" panose="020B0604020202020204" pitchFamily="34" charset="0"/>
              </a:rPr>
              <a:t>, pág. 17.</a:t>
            </a: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V="1">
            <a:off x="101600" y="1524000"/>
            <a:ext cx="11988800" cy="0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V="1">
            <a:off x="101600" y="1752600"/>
            <a:ext cx="11988800" cy="0"/>
          </a:xfrm>
          <a:prstGeom prst="line">
            <a:avLst/>
          </a:prstGeom>
          <a:noFill/>
          <a:ln w="127000" cap="sq">
            <a:pattFill prst="pct60">
              <a:fgClr>
                <a:srgbClr val="33CCFF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4981" name="Rectangle 5"/>
          <p:cNvSpPr>
            <a:spLocks noChangeArrowheads="1"/>
          </p:cNvSpPr>
          <p:nvPr/>
        </p:nvSpPr>
        <p:spPr bwMode="auto">
          <a:xfrm>
            <a:off x="0" y="0"/>
            <a:ext cx="12192000" cy="14478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440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476500" y="304800"/>
            <a:ext cx="70104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400" b="1" i="0">
                <a:solidFill>
                  <a:srgbClr val="1D0058"/>
                </a:solidFill>
                <a:latin typeface="Arial" panose="020B0604020202020204" pitchFamily="34" charset="0"/>
              </a:rPr>
              <a:t>Resposta</a:t>
            </a:r>
            <a:endParaRPr lang="pt-BR" altLang="pt-BR" sz="4400" b="1" i="0">
              <a:solidFill>
                <a:srgbClr val="25006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4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4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78" grpId="0" autoUpdateAnimBg="0"/>
      <p:bldP spid="8949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26"/>
          <p:cNvSpPr txBox="1">
            <a:spLocks noChangeArrowheads="1"/>
          </p:cNvSpPr>
          <p:nvPr/>
        </p:nvSpPr>
        <p:spPr bwMode="auto">
          <a:xfrm>
            <a:off x="2567608" y="3356992"/>
            <a:ext cx="701263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sz="3600" b="1" i="0" dirty="0">
                <a:solidFill>
                  <a:schemeClr val="bg2"/>
                </a:solidFill>
                <a:latin typeface="Arial" panose="020B0604020202020204" pitchFamily="34" charset="0"/>
              </a:rPr>
              <a:t>O que previu a profecia sobre os palácios do reino do Norte?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sz="2800" b="1" i="0" dirty="0">
                <a:solidFill>
                  <a:schemeClr val="bg2"/>
                </a:solidFill>
                <a:latin typeface="Arial" panose="020B0604020202020204" pitchFamily="34" charset="0"/>
              </a:rPr>
              <a:t>Daniel 11:45 </a:t>
            </a:r>
          </a:p>
        </p:txBody>
      </p:sp>
      <p:sp>
        <p:nvSpPr>
          <p:cNvPr id="27651" name="Text Box 1027"/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400" b="1" i="0">
                <a:latin typeface="Arial" panose="020B0604020202020204" pitchFamily="34" charset="0"/>
              </a:rPr>
              <a:t>Pergunta 06</a:t>
            </a:r>
          </a:p>
        </p:txBody>
      </p:sp>
    </p:spTree>
  </p:cSld>
  <p:clrMapOvr>
    <a:masterClrMapping/>
  </p:clrMapOvr>
  <p:transition>
    <p:strip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042" name="Text Box 2"/>
          <p:cNvSpPr txBox="1">
            <a:spLocks noChangeArrowheads="1"/>
          </p:cNvSpPr>
          <p:nvPr/>
        </p:nvSpPr>
        <p:spPr bwMode="auto">
          <a:xfrm>
            <a:off x="2208213" y="2144714"/>
            <a:ext cx="7772400" cy="2886944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3600" b="1" i="0" dirty="0">
                <a:latin typeface="Arial" panose="020B0604020202020204" pitchFamily="34" charset="0"/>
              </a:rPr>
              <a:t>“</a:t>
            </a:r>
            <a:r>
              <a:rPr lang="pt-BR" altLang="pt-BR" sz="4000" i="0" u="sng" dirty="0">
                <a:latin typeface="Arial" panose="020B0604020202020204" pitchFamily="34" charset="0"/>
                <a:cs typeface="Arial" panose="020B0604020202020204" pitchFamily="34" charset="0"/>
              </a:rPr>
              <a:t>E armará as tendas do seu palácio entre o mar grande e o glorioso monte santo</a:t>
            </a:r>
            <a:r>
              <a:rPr lang="pt-BR" altLang="pt-BR" sz="4000" i="0" dirty="0">
                <a:latin typeface="Arial" panose="020B0604020202020204" pitchFamily="34" charset="0"/>
                <a:cs typeface="Arial" panose="020B0604020202020204" pitchFamily="34" charset="0"/>
              </a:rPr>
              <a:t>;...</a:t>
            </a:r>
            <a:r>
              <a:rPr lang="pt-BR" altLang="pt-BR" sz="3600" b="1" i="0" dirty="0">
                <a:latin typeface="Arial" panose="020B0604020202020204" pitchFamily="34" charset="0"/>
              </a:rPr>
              <a:t>”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pt-BR" altLang="pt-BR" sz="2400" b="1" i="0" dirty="0">
              <a:latin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pt-BR" altLang="pt-BR" sz="2400" b="1" i="0" dirty="0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3600" b="1" i="0" dirty="0">
                <a:solidFill>
                  <a:schemeClr val="accent1"/>
                </a:solidFill>
                <a:latin typeface="Arial" panose="020B0604020202020204" pitchFamily="34" charset="0"/>
              </a:rPr>
              <a:t>Daniel 11:45 pp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104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turq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" y="22225"/>
            <a:ext cx="8038451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 descr="turq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9501"/>
            <a:ext cx="8040984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7" descr="turq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910" y="44450"/>
            <a:ext cx="643076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 descr="turq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52964"/>
            <a:ext cx="8040984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9" descr="turq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910" y="2863850"/>
            <a:ext cx="6430762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2709053" y="2012950"/>
            <a:ext cx="3969856" cy="33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 b="1" i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Mesquita Sultan Ahmet </a:t>
            </a:r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2629417" y="3975100"/>
            <a:ext cx="4281267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 b="1" i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Mesquita Mehmet Pasha</a:t>
            </a:r>
            <a:r>
              <a:rPr lang="en-US" altLang="pt-BR" sz="4400"/>
              <a:t> </a:t>
            </a:r>
          </a:p>
        </p:txBody>
      </p:sp>
      <p:sp>
        <p:nvSpPr>
          <p:cNvPr id="29705" name="Text Box 12"/>
          <p:cNvSpPr txBox="1">
            <a:spLocks noChangeArrowheads="1"/>
          </p:cNvSpPr>
          <p:nvPr/>
        </p:nvSpPr>
        <p:spPr bwMode="auto">
          <a:xfrm>
            <a:off x="2936329" y="6597650"/>
            <a:ext cx="3952132" cy="33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 b="1" i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Mesquita Suleiymaniye</a:t>
            </a:r>
            <a:r>
              <a:rPr lang="en-US" altLang="pt-BR" sz="16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706" name="Text Box 14"/>
          <p:cNvSpPr txBox="1">
            <a:spLocks noChangeArrowheads="1"/>
          </p:cNvSpPr>
          <p:nvPr/>
        </p:nvSpPr>
        <p:spPr bwMode="auto">
          <a:xfrm>
            <a:off x="7814523" y="2516188"/>
            <a:ext cx="3501475" cy="33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 b="1" i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Mesquita Suleiyman </a:t>
            </a:r>
          </a:p>
        </p:txBody>
      </p:sp>
      <p:sp>
        <p:nvSpPr>
          <p:cNvPr id="29707" name="Text Box 15"/>
          <p:cNvSpPr txBox="1">
            <a:spLocks noChangeArrowheads="1"/>
          </p:cNvSpPr>
          <p:nvPr/>
        </p:nvSpPr>
        <p:spPr bwMode="auto">
          <a:xfrm>
            <a:off x="7454091" y="6597650"/>
            <a:ext cx="3969856" cy="33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 b="1" i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Mesquita Sultan Ahmet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895600" y="3321050"/>
            <a:ext cx="6324600" cy="219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sz="3600" b="1" i="0" dirty="0">
                <a:solidFill>
                  <a:schemeClr val="bg2"/>
                </a:solidFill>
                <a:latin typeface="Arial" panose="020B0604020202020204" pitchFamily="34" charset="0"/>
              </a:rPr>
              <a:t>Qual é a predição divina sobre o futura e queda final do reino do Norte?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sz="2800" b="1" i="0" dirty="0">
                <a:solidFill>
                  <a:schemeClr val="bg2"/>
                </a:solidFill>
                <a:latin typeface="Arial" panose="020B0604020202020204" pitchFamily="34" charset="0"/>
              </a:rPr>
              <a:t>Daniel 11:45 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400" b="1" i="0">
                <a:latin typeface="Arial" panose="020B0604020202020204" pitchFamily="34" charset="0"/>
              </a:rPr>
              <a:t>Pergunta 07</a:t>
            </a:r>
          </a:p>
        </p:txBody>
      </p:sp>
    </p:spTree>
  </p:cSld>
  <p:clrMapOvr>
    <a:masterClrMapping/>
  </p:clrMapOvr>
  <p:transition>
    <p:strip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066" name="Text Box 2"/>
          <p:cNvSpPr txBox="1">
            <a:spLocks noChangeArrowheads="1"/>
          </p:cNvSpPr>
          <p:nvPr/>
        </p:nvSpPr>
        <p:spPr bwMode="auto">
          <a:xfrm>
            <a:off x="1851347" y="1916832"/>
            <a:ext cx="8349109" cy="344094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3600" b="1" i="0" dirty="0">
                <a:latin typeface="Arial" panose="020B0604020202020204" pitchFamily="34" charset="0"/>
              </a:rPr>
              <a:t>“</a:t>
            </a:r>
            <a:r>
              <a:rPr lang="pt-BR" altLang="pt-BR" sz="4000" i="0" dirty="0">
                <a:latin typeface="Arial" panose="020B0604020202020204" pitchFamily="34" charset="0"/>
                <a:cs typeface="Arial" panose="020B0604020202020204" pitchFamily="34" charset="0"/>
              </a:rPr>
              <a:t>E armará as tendas do seu palácio entre o mar grande e o glorioso monte santo; </a:t>
            </a:r>
            <a:r>
              <a:rPr lang="pt-BR" altLang="pt-BR" sz="4000" i="0" u="sng" dirty="0">
                <a:latin typeface="Arial" panose="020B0604020202020204" pitchFamily="34" charset="0"/>
                <a:cs typeface="Arial" panose="020B0604020202020204" pitchFamily="34" charset="0"/>
              </a:rPr>
              <a:t>contudo virá ao seu fim, e não haverá quem o socorra</a:t>
            </a:r>
            <a:r>
              <a:rPr lang="pt-BR" altLang="pt-BR" sz="4000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altLang="pt-BR" sz="3600" b="1" i="0" dirty="0">
                <a:latin typeface="Arial" panose="020B0604020202020204" pitchFamily="34" charset="0"/>
              </a:rPr>
              <a:t>”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pt-BR" altLang="pt-BR" sz="2400" b="1" i="0" dirty="0">
              <a:latin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pt-BR" altLang="pt-BR" sz="2400" b="1" i="0" dirty="0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3600" b="1" i="0" dirty="0">
                <a:solidFill>
                  <a:schemeClr val="accent1"/>
                </a:solidFill>
                <a:latin typeface="Arial" panose="020B0604020202020204" pitchFamily="34" charset="0"/>
              </a:rPr>
              <a:t>Daniel 11:45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206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Text Box 2"/>
          <p:cNvSpPr txBox="1">
            <a:spLocks noChangeArrowheads="1"/>
          </p:cNvSpPr>
          <p:nvPr/>
        </p:nvSpPr>
        <p:spPr bwMode="auto">
          <a:xfrm>
            <a:off x="1415480" y="2484438"/>
            <a:ext cx="9361040" cy="358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pt-BR" altLang="pt-BR" b="1" i="0" dirty="0">
                <a:solidFill>
                  <a:srgbClr val="FFFF00"/>
                </a:solidFill>
                <a:latin typeface="Arial" panose="020B0604020202020204" pitchFamily="34" charset="0"/>
              </a:rPr>
              <a:t>Muitos estudantes da Bíblia, incluindo </a:t>
            </a:r>
            <a:r>
              <a:rPr lang="pt-BR" altLang="pt-BR" b="1" i="0" dirty="0" err="1">
                <a:solidFill>
                  <a:srgbClr val="FFFF00"/>
                </a:solidFill>
                <a:latin typeface="Arial" panose="020B0604020202020204" pitchFamily="34" charset="0"/>
              </a:rPr>
              <a:t>Uriah</a:t>
            </a:r>
            <a:r>
              <a:rPr lang="pt-BR" altLang="pt-BR" b="1" i="0" dirty="0">
                <a:solidFill>
                  <a:srgbClr val="FFFF00"/>
                </a:solidFill>
                <a:latin typeface="Arial" panose="020B0604020202020204" pitchFamily="34" charset="0"/>
              </a:rPr>
              <a:t> Smith, </a:t>
            </a:r>
            <a:r>
              <a:rPr lang="pt-BR" altLang="pt-BR" b="1" i="0" dirty="0" err="1">
                <a:solidFill>
                  <a:srgbClr val="FFFF00"/>
                </a:solidFill>
                <a:latin typeface="Arial" panose="020B0604020202020204" pitchFamily="34" charset="0"/>
              </a:rPr>
              <a:t>crêem</a:t>
            </a:r>
            <a:r>
              <a:rPr lang="pt-BR" altLang="pt-BR" b="1" i="0" dirty="0">
                <a:solidFill>
                  <a:srgbClr val="FFFF00"/>
                </a:solidFill>
                <a:latin typeface="Arial" panose="020B0604020202020204" pitchFamily="34" charset="0"/>
              </a:rPr>
              <a:t> que o lugar indicado está na Palestina, e que ali a Turquia tomará sua última posição </a:t>
            </a:r>
            <a:r>
              <a:rPr lang="pt-BR" altLang="pt-BR" b="1" i="0" u="sng" dirty="0">
                <a:solidFill>
                  <a:srgbClr val="FFFF00"/>
                </a:solidFill>
                <a:latin typeface="Arial" panose="020B0604020202020204" pitchFamily="34" charset="0"/>
              </a:rPr>
              <a:t>e chegará ao seu fim</a:t>
            </a:r>
            <a:r>
              <a:rPr lang="pt-BR" altLang="pt-BR" b="1" i="0" dirty="0">
                <a:solidFill>
                  <a:srgbClr val="FFFF00"/>
                </a:solidFill>
                <a:latin typeface="Arial" panose="020B0604020202020204" pitchFamily="34" charset="0"/>
              </a:rPr>
              <a:t>, em cumprimento desta passagem, não muito antes da vinda de Cristo.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 flipV="1">
            <a:off x="101600" y="1524000"/>
            <a:ext cx="11988800" cy="0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V="1">
            <a:off x="101600" y="1752600"/>
            <a:ext cx="11988800" cy="0"/>
          </a:xfrm>
          <a:prstGeom prst="line">
            <a:avLst/>
          </a:prstGeom>
          <a:noFill/>
          <a:ln w="127000" cap="sq">
            <a:pattFill prst="pct60">
              <a:fgClr>
                <a:srgbClr val="33CCFF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53317" name="Rectangle 5"/>
          <p:cNvSpPr>
            <a:spLocks noChangeArrowheads="1"/>
          </p:cNvSpPr>
          <p:nvPr/>
        </p:nvSpPr>
        <p:spPr bwMode="auto">
          <a:xfrm>
            <a:off x="0" y="0"/>
            <a:ext cx="12192000" cy="14478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4400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476500" y="304800"/>
            <a:ext cx="70104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400" b="1" i="0">
                <a:solidFill>
                  <a:srgbClr val="1D0058"/>
                </a:solidFill>
                <a:latin typeface="Arial" panose="020B0604020202020204" pitchFamily="34" charset="0"/>
              </a:rPr>
              <a:t>Resposta</a:t>
            </a:r>
            <a:endParaRPr lang="pt-BR" altLang="pt-BR" sz="4400" b="1" i="0">
              <a:solidFill>
                <a:srgbClr val="25006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4" grpId="0" autoUpdateAnimBg="0"/>
      <p:bldP spid="6533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363986" y="2924944"/>
            <a:ext cx="7260406" cy="26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sz="3600" b="1" i="0" dirty="0">
                <a:solidFill>
                  <a:schemeClr val="bg2"/>
                </a:solidFill>
                <a:latin typeface="Arial" panose="020B0604020202020204" pitchFamily="34" charset="0"/>
              </a:rPr>
              <a:t>Em qual das sete últimas pragas, secar-se-ão as águas do rio Eufrates(Turquia), e para que propósito?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sz="2800" b="1" i="0" dirty="0">
                <a:solidFill>
                  <a:schemeClr val="bg2"/>
                </a:solidFill>
                <a:latin typeface="Arial" panose="020B0604020202020204" pitchFamily="34" charset="0"/>
              </a:rPr>
              <a:t>Apocalipse 16:12 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400" b="1" i="0">
                <a:latin typeface="Arial" panose="020B0604020202020204" pitchFamily="34" charset="0"/>
              </a:rPr>
              <a:t>Pergunta 08</a:t>
            </a:r>
          </a:p>
        </p:txBody>
      </p:sp>
    </p:spTree>
  </p:cSld>
  <p:clrMapOvr>
    <a:masterClrMapping/>
  </p:clrMapOvr>
  <p:transition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258" name="Text Box 2"/>
          <p:cNvSpPr txBox="1">
            <a:spLocks noChangeArrowheads="1"/>
          </p:cNvSpPr>
          <p:nvPr/>
        </p:nvSpPr>
        <p:spPr bwMode="auto">
          <a:xfrm>
            <a:off x="191344" y="2133601"/>
            <a:ext cx="11809312" cy="4401205"/>
          </a:xfrm>
          <a:prstGeom prst="rect">
            <a:avLst/>
          </a:prstGeom>
          <a:noFill/>
          <a:ln>
            <a:noFill/>
          </a:ln>
          <a:effectLst>
            <a:outerShdw dist="53882" dir="2700000" sy="50000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800" i="0" dirty="0">
                <a:latin typeface="Arial" panose="020B0604020202020204" pitchFamily="34" charset="0"/>
              </a:rPr>
              <a:t>“Fui instruída de que os importantes livros que contêm a luz dada por Deus com respeito à apostasia de Satanás no Céu, deveriam ter vasta circulação justamente agora; porque por meio deles a verdade atingirá muitas mentes. Patriarcas e Profetas, </a:t>
            </a:r>
            <a:r>
              <a:rPr lang="pt-BR" altLang="pt-BR" sz="2800" b="1" i="0" u="sng" dirty="0">
                <a:solidFill>
                  <a:schemeClr val="folHlink"/>
                </a:solidFill>
                <a:latin typeface="Arial" panose="020B0604020202020204" pitchFamily="34" charset="0"/>
              </a:rPr>
              <a:t>Daniel e Apocalipse</a:t>
            </a:r>
            <a:r>
              <a:rPr lang="pt-BR" altLang="pt-BR" sz="2800" i="0" dirty="0">
                <a:latin typeface="Arial" panose="020B0604020202020204" pitchFamily="34" charset="0"/>
              </a:rPr>
              <a:t> e O Grande Conflito são agora mais necessários do que nunca antes. Deveriam circular amplamente, porque as verdades a que dão ênfase, </a:t>
            </a:r>
            <a:r>
              <a:rPr lang="pt-BR" altLang="pt-BR" sz="2800" i="0" u="sng" dirty="0">
                <a:latin typeface="Arial" panose="020B0604020202020204" pitchFamily="34" charset="0"/>
              </a:rPr>
              <a:t>abrirão muitos olhos cegos</a:t>
            </a:r>
            <a:r>
              <a:rPr lang="pt-BR" altLang="pt-BR" sz="2800" i="0" dirty="0">
                <a:latin typeface="Arial" panose="020B0604020202020204" pitchFamily="34" charset="0"/>
              </a:rPr>
              <a:t>. ... Muitos dentre nosso povo têm estado cegos quanto à importância dos livros mais necessários.”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800" i="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b="1" i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Review </a:t>
            </a:r>
            <a:r>
              <a:rPr lang="pt-BR" altLang="pt-BR" sz="2800" b="1" i="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and</a:t>
            </a:r>
            <a:r>
              <a:rPr lang="pt-BR" altLang="pt-BR" sz="2800" b="1" i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Herald, 16 de Fevereiro de 1905</a:t>
            </a: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V="1">
            <a:off x="101600" y="1524000"/>
            <a:ext cx="11988800" cy="0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V="1">
            <a:off x="101600" y="1752600"/>
            <a:ext cx="11988800" cy="0"/>
          </a:xfrm>
          <a:prstGeom prst="line">
            <a:avLst/>
          </a:prstGeom>
          <a:noFill/>
          <a:ln w="127000" cap="sq">
            <a:pattFill prst="pct60">
              <a:fgClr>
                <a:srgbClr val="33CCFF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00261" name="Rectangle 5"/>
          <p:cNvSpPr>
            <a:spLocks noChangeArrowheads="1"/>
          </p:cNvSpPr>
          <p:nvPr/>
        </p:nvSpPr>
        <p:spPr bwMode="auto">
          <a:xfrm>
            <a:off x="0" y="0"/>
            <a:ext cx="12192000" cy="14478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440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659203" y="411164"/>
            <a:ext cx="8938682" cy="701675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000" b="1" i="0">
                <a:solidFill>
                  <a:srgbClr val="1D0058"/>
                </a:solidFill>
                <a:latin typeface="Arial" panose="020B0604020202020204" pitchFamily="34" charset="0"/>
              </a:rPr>
              <a:t>Recomendações de EGW</a:t>
            </a:r>
            <a:endParaRPr lang="pt-BR" altLang="pt-BR" sz="4000" b="1" i="0">
              <a:solidFill>
                <a:srgbClr val="25006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0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0258" grpId="0" autoUpdateAnimBg="0"/>
      <p:bldP spid="240026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658" name="Text Box 2"/>
          <p:cNvSpPr txBox="1">
            <a:spLocks noChangeArrowheads="1"/>
          </p:cNvSpPr>
          <p:nvPr/>
        </p:nvSpPr>
        <p:spPr bwMode="auto">
          <a:xfrm>
            <a:off x="1127448" y="692696"/>
            <a:ext cx="9865096" cy="3231654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3600" i="0" dirty="0">
                <a:latin typeface="Arial" panose="020B0604020202020204" pitchFamily="34" charset="0"/>
                <a:cs typeface="Arial" panose="020B0604020202020204" pitchFamily="34" charset="0"/>
              </a:rPr>
              <a:t>“O sexto anjo derramou a sua taça sobre o grande </a:t>
            </a:r>
            <a:r>
              <a:rPr lang="pt-BR" altLang="pt-BR" sz="3600" i="0" u="sng" dirty="0">
                <a:latin typeface="Arial" panose="020B0604020202020204" pitchFamily="34" charset="0"/>
                <a:cs typeface="Arial" panose="020B0604020202020204" pitchFamily="34" charset="0"/>
              </a:rPr>
              <a:t>rio Eufrates</a:t>
            </a:r>
            <a:r>
              <a:rPr lang="pt-BR" altLang="pt-BR" sz="3600" i="0" dirty="0">
                <a:latin typeface="Arial" panose="020B0604020202020204" pitchFamily="34" charset="0"/>
                <a:cs typeface="Arial" panose="020B0604020202020204" pitchFamily="34" charset="0"/>
              </a:rPr>
              <a:t>; e a sua água secou-se, para que se preparasse o caminho </a:t>
            </a:r>
            <a:r>
              <a:rPr lang="pt-BR" altLang="pt-BR" sz="3600" i="0" u="sng" dirty="0">
                <a:latin typeface="Arial" panose="020B0604020202020204" pitchFamily="34" charset="0"/>
                <a:cs typeface="Arial" panose="020B0604020202020204" pitchFamily="34" charset="0"/>
              </a:rPr>
              <a:t>dos reis do oriente</a:t>
            </a:r>
            <a:r>
              <a:rPr lang="pt-BR" altLang="pt-BR" sz="3600" i="0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2800" i="0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pt-BR" altLang="pt-BR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Apocalipse 16:12 (KJ)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67408" y="4292600"/>
            <a:ext cx="10585176" cy="2400657"/>
          </a:xfrm>
          <a:prstGeom prst="rect">
            <a:avLst/>
          </a:prstGeom>
          <a:noFill/>
          <a:ln w="25400" cap="sq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b="1" i="0" dirty="0">
                <a:solidFill>
                  <a:schemeClr val="folHlink"/>
                </a:solidFill>
              </a:rPr>
              <a:t>Em Apocalipse 16, sob o símbolo do secamento das águas do principal rio da Turquia asiática, “o grande rio Eufrates.” E</a:t>
            </a:r>
            <a:r>
              <a:rPr lang="pt-BR" altLang="pt-BR" sz="2800" b="1" i="0" dirty="0">
                <a:solidFill>
                  <a:schemeClr val="folHlink"/>
                </a:solidFill>
                <a:cs typeface="Times New Roman" panose="02020603050405020304" pitchFamily="18" charset="0"/>
              </a:rPr>
              <a:t>m profecia simbólica, águas representam multidões de povos.</a:t>
            </a:r>
            <a:r>
              <a:rPr lang="pt-BR" altLang="pt-BR" sz="2800" b="1" i="0" dirty="0">
                <a:solidFill>
                  <a:schemeClr val="folHlink"/>
                </a:solidFill>
              </a:rPr>
              <a:t> </a:t>
            </a:r>
            <a:br>
              <a:rPr lang="pt-BR" altLang="pt-BR" sz="2800" b="1" i="0" dirty="0">
                <a:solidFill>
                  <a:schemeClr val="folHlink"/>
                </a:solidFill>
              </a:rPr>
            </a:br>
            <a:r>
              <a:rPr lang="pt-BR" altLang="pt-BR" sz="2800" b="1" i="0" dirty="0">
                <a:solidFill>
                  <a:schemeClr val="folHlink"/>
                </a:solidFill>
              </a:rPr>
              <a:t>(Ver Isa 8:7; Apo 17:15)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000" b="1" i="0" dirty="0">
              <a:solidFill>
                <a:schemeClr val="folHlink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600" b="1" i="0" dirty="0">
                <a:solidFill>
                  <a:schemeClr val="accent1"/>
                </a:solidFill>
              </a:rPr>
              <a:t>Estudos Bíblicos, pág. 253 - Edição de 1979</a:t>
            </a:r>
          </a:p>
        </p:txBody>
      </p:sp>
    </p:spTree>
    <p:extLst>
      <p:ext uri="{BB962C8B-B14F-4D97-AF65-F5344CB8AC3E}">
        <p14:creationId xmlns:p14="http://schemas.microsoft.com/office/powerpoint/2010/main" val="39830488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465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058" name="Text Box 2"/>
          <p:cNvSpPr txBox="1">
            <a:spLocks noChangeArrowheads="1"/>
          </p:cNvSpPr>
          <p:nvPr/>
        </p:nvSpPr>
        <p:spPr bwMode="auto">
          <a:xfrm>
            <a:off x="263352" y="1793876"/>
            <a:ext cx="11665295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35000"/>
              </a:spcBef>
              <a:buFontTx/>
              <a:buNone/>
            </a:pPr>
            <a:r>
              <a:rPr lang="pt-BR" altLang="pt-BR" sz="2400" b="1" i="0" dirty="0">
                <a:latin typeface="Arial" panose="020B0604020202020204" pitchFamily="34" charset="0"/>
              </a:rPr>
              <a:t>O processo de secamento do Império </a:t>
            </a:r>
            <a:br>
              <a:rPr lang="pt-BR" altLang="pt-BR" sz="2400" b="1" i="0" dirty="0">
                <a:latin typeface="Arial" panose="020B0604020202020204" pitchFamily="34" charset="0"/>
              </a:rPr>
            </a:br>
            <a:r>
              <a:rPr lang="pt-BR" altLang="pt-BR" sz="2400" b="1" i="0" dirty="0">
                <a:latin typeface="Arial" panose="020B0604020202020204" pitchFamily="34" charset="0"/>
              </a:rPr>
              <a:t>Turco está ocorrendo há anos:</a:t>
            </a:r>
          </a:p>
          <a:p>
            <a:pPr>
              <a:spcBef>
                <a:spcPct val="35000"/>
              </a:spcBef>
              <a:buFontTx/>
              <a:buAutoNum type="arabicPeriod"/>
            </a:pPr>
            <a:r>
              <a:rPr lang="pt-BR" altLang="pt-BR" sz="2000" b="1" i="0" dirty="0">
                <a:solidFill>
                  <a:srgbClr val="FFFF00"/>
                </a:solidFill>
                <a:latin typeface="Arial" panose="020B0604020202020204" pitchFamily="34" charset="0"/>
              </a:rPr>
              <a:t>Em 1783 a Turquia foi obrigada a entregar à Rússia, o território da Criméia, incluindo as terras à leste do mar Cáspio.</a:t>
            </a:r>
          </a:p>
          <a:p>
            <a:pPr>
              <a:spcBef>
                <a:spcPct val="35000"/>
              </a:spcBef>
              <a:buFontTx/>
              <a:buAutoNum type="arabicPeriod"/>
            </a:pPr>
            <a:r>
              <a:rPr lang="pt-BR" altLang="pt-BR" sz="2000" b="1" i="0" dirty="0">
                <a:solidFill>
                  <a:srgbClr val="FFFF00"/>
                </a:solidFill>
                <a:latin typeface="Arial" panose="020B0604020202020204" pitchFamily="34" charset="0"/>
              </a:rPr>
              <a:t>Em 1829, a Grécia se tornou independente.</a:t>
            </a:r>
          </a:p>
          <a:p>
            <a:pPr>
              <a:spcBef>
                <a:spcPct val="35000"/>
              </a:spcBef>
              <a:buFontTx/>
              <a:buAutoNum type="arabicPeriod"/>
            </a:pPr>
            <a:r>
              <a:rPr lang="pt-BR" altLang="pt-BR" sz="2000" b="1" i="0" dirty="0">
                <a:solidFill>
                  <a:srgbClr val="FFFF00"/>
                </a:solidFill>
                <a:latin typeface="Arial" panose="020B0604020202020204" pitchFamily="34" charset="0"/>
              </a:rPr>
              <a:t>Em 1830 a Argélia foi ocupada pela França.</a:t>
            </a:r>
          </a:p>
          <a:p>
            <a:pPr>
              <a:spcBef>
                <a:spcPct val="35000"/>
              </a:spcBef>
              <a:buFontTx/>
              <a:buAutoNum type="arabicPeriod"/>
            </a:pPr>
            <a:r>
              <a:rPr lang="pt-BR" altLang="pt-BR" sz="2000" b="1" i="0" dirty="0">
                <a:solidFill>
                  <a:srgbClr val="FFFF00"/>
                </a:solidFill>
                <a:latin typeface="Arial" panose="020B0604020202020204" pitchFamily="34" charset="0"/>
              </a:rPr>
              <a:t>Em 1830 a Turquia perdeu a posse da Sérvia e da Bósnia.</a:t>
            </a:r>
          </a:p>
          <a:p>
            <a:pPr>
              <a:spcBef>
                <a:spcPct val="35000"/>
              </a:spcBef>
              <a:buFontTx/>
              <a:buAutoNum type="arabicPeriod"/>
            </a:pPr>
            <a:r>
              <a:rPr lang="pt-BR" altLang="pt-BR" sz="2000" b="1" i="0" dirty="0">
                <a:solidFill>
                  <a:srgbClr val="FFFF00"/>
                </a:solidFill>
                <a:latin typeface="Arial" panose="020B0604020202020204" pitchFamily="34" charset="0"/>
              </a:rPr>
              <a:t>Em 1878 o tratado de Berlim concedeu autonomia à Bulgária, </a:t>
            </a:r>
            <a:r>
              <a:rPr lang="pt-BR" altLang="pt-BR" sz="2000" b="1" i="0" dirty="0" err="1">
                <a:solidFill>
                  <a:srgbClr val="FFFF00"/>
                </a:solidFill>
                <a:latin typeface="Arial" panose="020B0604020202020204" pitchFamily="34" charset="0"/>
              </a:rPr>
              <a:t>Romélia</a:t>
            </a:r>
            <a:r>
              <a:rPr lang="pt-BR" altLang="pt-BR" sz="2000" b="1" i="0" dirty="0">
                <a:solidFill>
                  <a:srgbClr val="FFFF00"/>
                </a:solidFill>
                <a:latin typeface="Arial" panose="020B0604020202020204" pitchFamily="34" charset="0"/>
              </a:rPr>
              <a:t>, Romênia e Montenegro.</a:t>
            </a:r>
          </a:p>
          <a:p>
            <a:pPr>
              <a:spcBef>
                <a:spcPct val="35000"/>
              </a:spcBef>
              <a:buFontTx/>
              <a:buAutoNum type="arabicPeriod"/>
            </a:pPr>
            <a:r>
              <a:rPr lang="pt-BR" altLang="pt-BR" sz="2000" b="1" i="0" dirty="0">
                <a:solidFill>
                  <a:srgbClr val="FFFF00"/>
                </a:solidFill>
                <a:latin typeface="Arial" panose="020B0604020202020204" pitchFamily="34" charset="0"/>
              </a:rPr>
              <a:t>Em 1912 Trípoli foi tomada pela Itália.</a:t>
            </a:r>
          </a:p>
          <a:p>
            <a:pPr>
              <a:spcBef>
                <a:spcPct val="35000"/>
              </a:spcBef>
              <a:buFontTx/>
              <a:buAutoNum type="arabicPeriod"/>
            </a:pPr>
            <a:r>
              <a:rPr lang="pt-BR" altLang="pt-BR" sz="2000" b="1" i="0" dirty="0">
                <a:solidFill>
                  <a:srgbClr val="FFFF00"/>
                </a:solidFill>
                <a:latin typeface="Arial" panose="020B0604020202020204" pitchFamily="34" charset="0"/>
              </a:rPr>
              <a:t>Em 1918 a Turquia ficou reduzida a treze milhões de pessoas.</a:t>
            </a:r>
          </a:p>
          <a:p>
            <a:pPr>
              <a:spcBef>
                <a:spcPct val="35000"/>
              </a:spcBef>
              <a:buFontTx/>
              <a:buAutoNum type="arabicPeriod"/>
            </a:pPr>
            <a:r>
              <a:rPr lang="pt-BR" altLang="pt-BR" sz="2000" b="1" i="0" dirty="0">
                <a:solidFill>
                  <a:srgbClr val="FFFF00"/>
                </a:solidFill>
                <a:latin typeface="Arial" panose="020B0604020202020204" pitchFamily="34" charset="0"/>
              </a:rPr>
              <a:t>Em 1924 teve fim o império Otomano, liderado por Kemal </a:t>
            </a:r>
            <a:r>
              <a:rPr lang="pt-BR" altLang="pt-BR" sz="2000" b="1" i="0" dirty="0" err="1">
                <a:solidFill>
                  <a:srgbClr val="FFFF00"/>
                </a:solidFill>
                <a:latin typeface="Arial" panose="020B0604020202020204" pitchFamily="34" charset="0"/>
              </a:rPr>
              <a:t>Ataturk</a:t>
            </a:r>
            <a:r>
              <a:rPr lang="pt-BR" altLang="pt-BR" sz="2000" b="1" i="0" dirty="0">
                <a:solidFill>
                  <a:srgbClr val="FFFF00"/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 flipV="1">
            <a:off x="101600" y="1524000"/>
            <a:ext cx="11988800" cy="0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V="1">
            <a:off x="101600" y="1752600"/>
            <a:ext cx="11988800" cy="0"/>
          </a:xfrm>
          <a:prstGeom prst="line">
            <a:avLst/>
          </a:prstGeom>
          <a:noFill/>
          <a:ln w="127000" cap="sq">
            <a:pattFill prst="pct60">
              <a:fgClr>
                <a:srgbClr val="33CCFF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49061" name="Rectangle 5"/>
          <p:cNvSpPr>
            <a:spLocks noChangeArrowheads="1"/>
          </p:cNvSpPr>
          <p:nvPr/>
        </p:nvSpPr>
        <p:spPr bwMode="auto">
          <a:xfrm>
            <a:off x="0" y="0"/>
            <a:ext cx="12192000" cy="14478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440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476500" y="304800"/>
            <a:ext cx="70104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400" b="1" i="0">
                <a:solidFill>
                  <a:srgbClr val="1D0058"/>
                </a:solidFill>
                <a:latin typeface="Arial" panose="020B0604020202020204" pitchFamily="34" charset="0"/>
              </a:rPr>
              <a:t>Resposta-1</a:t>
            </a:r>
            <a:endParaRPr lang="pt-BR" altLang="pt-BR" sz="4400" b="1" i="0">
              <a:solidFill>
                <a:srgbClr val="25006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9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9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4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9058" grpId="0" autoUpdateAnimBg="0"/>
      <p:bldP spid="234906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3352800" y="304800"/>
            <a:ext cx="52578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400" b="1" i="0">
                <a:solidFill>
                  <a:srgbClr val="1D0058"/>
                </a:solidFill>
                <a:latin typeface="Arial" panose="020B0604020202020204" pitchFamily="34" charset="0"/>
              </a:rPr>
              <a:t>Resposta-2</a:t>
            </a:r>
            <a:endParaRPr lang="pt-BR" altLang="pt-BR" sz="4400" b="1" i="0">
              <a:solidFill>
                <a:srgbClr val="25006E"/>
              </a:solidFill>
              <a:latin typeface="Arial" panose="020B0604020202020204" pitchFamily="34" charset="0"/>
            </a:endParaRP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335360" y="2564904"/>
            <a:ext cx="11521280" cy="40318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i="0" dirty="0">
                <a:latin typeface="Arial" panose="020B0604020202020204" pitchFamily="34" charset="0"/>
                <a:cs typeface="Arial" panose="020B0604020202020204" pitchFamily="34" charset="0"/>
              </a:rPr>
              <a:t>A Turquia apresentou sua candidatura a membro associado da então </a:t>
            </a:r>
            <a:r>
              <a:rPr lang="pt-BR" altLang="pt-BR" i="0" u="sng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 Econômica </a:t>
            </a:r>
            <a:r>
              <a:rPr lang="pt-BR" altLang="pt-BR" i="0" u="sng" dirty="0" err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Européia</a:t>
            </a:r>
            <a:r>
              <a:rPr lang="pt-BR" altLang="pt-BR" i="0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pt-BR" altLang="pt-BR" i="0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1959</a:t>
            </a:r>
            <a:r>
              <a:rPr lang="pt-BR" altLang="pt-BR" i="0" dirty="0">
                <a:latin typeface="Arial" panose="020B0604020202020204" pitchFamily="34" charset="0"/>
                <a:cs typeface="Arial" panose="020B0604020202020204" pitchFamily="34" charset="0"/>
              </a:rPr>
              <a:t>; candidatou-se à entrada na </a:t>
            </a:r>
            <a:r>
              <a:rPr lang="pt-BR" altLang="pt-BR" i="0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U.E.</a:t>
            </a:r>
            <a:r>
              <a:rPr lang="pt-BR" altLang="pt-BR" i="0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pt-BR" altLang="pt-BR" i="0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1987.</a:t>
            </a:r>
            <a:r>
              <a:rPr lang="pt-BR" altLang="pt-BR" i="0" dirty="0">
                <a:latin typeface="Arial" panose="020B0604020202020204" pitchFamily="34" charset="0"/>
                <a:cs typeface="Arial" panose="020B0604020202020204" pitchFamily="34" charset="0"/>
              </a:rPr>
              <a:t> Finalmente, dezessete anos após à solicitação Turca, o </a:t>
            </a:r>
            <a:r>
              <a:rPr lang="pt-BR" altLang="pt-BR" i="0" u="sng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da U.E.</a:t>
            </a:r>
            <a:r>
              <a:rPr lang="pt-BR" altLang="pt-BR" i="0" dirty="0">
                <a:latin typeface="Arial" panose="020B0604020202020204" pitchFamily="34" charset="0"/>
                <a:cs typeface="Arial" panose="020B0604020202020204" pitchFamily="34" charset="0"/>
              </a:rPr>
              <a:t> aprovou a abertura das negociações com a Turquia, que tiveram início em 3 de outubro de </a:t>
            </a:r>
            <a:r>
              <a:rPr lang="pt-BR" altLang="pt-BR" i="0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2005.</a:t>
            </a:r>
            <a:r>
              <a:rPr lang="pt-BR" altLang="pt-BR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i="0" u="sng" dirty="0">
                <a:latin typeface="Arial" panose="020B0604020202020204" pitchFamily="34" charset="0"/>
                <a:cs typeface="Arial" panose="020B0604020202020204" pitchFamily="34" charset="0"/>
              </a:rPr>
              <a:t>A adesão do país à U.E. é considerada um tema polêmico na Turquia e entre os membros atuais da União </a:t>
            </a:r>
            <a:r>
              <a:rPr lang="pt-BR" altLang="pt-BR" i="0" u="sng" dirty="0" err="1">
                <a:latin typeface="Arial" panose="020B0604020202020204" pitchFamily="34" charset="0"/>
                <a:cs typeface="Arial" panose="020B0604020202020204" pitchFamily="34" charset="0"/>
              </a:rPr>
              <a:t>Européia</a:t>
            </a:r>
            <a:r>
              <a:rPr lang="pt-BR" altLang="pt-BR" i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2925961" y="1973263"/>
            <a:ext cx="6122367" cy="584775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b="1" i="0" dirty="0">
                <a:solidFill>
                  <a:schemeClr val="folHlink"/>
                </a:solidFill>
                <a:latin typeface="Arial" panose="020B0604020202020204" pitchFamily="34" charset="0"/>
              </a:rPr>
              <a:t>A União </a:t>
            </a:r>
            <a:r>
              <a:rPr lang="pt-BR" altLang="pt-BR" b="1" i="0" dirty="0" err="1">
                <a:solidFill>
                  <a:schemeClr val="folHlink"/>
                </a:solidFill>
                <a:latin typeface="Arial" panose="020B0604020202020204" pitchFamily="34" charset="0"/>
              </a:rPr>
              <a:t>Européia</a:t>
            </a:r>
            <a:r>
              <a:rPr lang="pt-BR" altLang="pt-BR" b="1" i="0" dirty="0">
                <a:solidFill>
                  <a:schemeClr val="folHlink"/>
                </a:solidFill>
                <a:latin typeface="Arial" panose="020B0604020202020204" pitchFamily="34" charset="0"/>
              </a:rPr>
              <a:t> e a Turquia</a:t>
            </a:r>
          </a:p>
        </p:txBody>
      </p:sp>
    </p:spTree>
  </p:cSld>
  <p:clrMapOvr>
    <a:masterClrMapping/>
  </p:clrMapOvr>
  <p:transition>
    <p:strip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urkey%20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205260"/>
            <a:ext cx="11161240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657601" y="5967414"/>
            <a:ext cx="4589463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4000" b="1" i="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TURQUIA HOJE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H="1">
            <a:off x="8975725" y="1278284"/>
            <a:ext cx="936698" cy="27989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H="1">
            <a:off x="8255000" y="1278284"/>
            <a:ext cx="720725" cy="179092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2639616" y="1278284"/>
            <a:ext cx="432048" cy="82368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343473" y="65089"/>
            <a:ext cx="3672407" cy="10156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000" i="0" dirty="0">
                <a:solidFill>
                  <a:srgbClr val="FFFF0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Antiga Constantinopla. </a:t>
            </a:r>
            <a:br>
              <a:rPr lang="pt-BR" altLang="pt-BR" sz="2000" i="0" dirty="0">
                <a:solidFill>
                  <a:srgbClr val="FFFF0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</a:br>
            <a:r>
              <a:rPr lang="pt-BR" altLang="pt-BR" sz="2000" i="0" dirty="0">
                <a:solidFill>
                  <a:srgbClr val="FFFF0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Capital de Roma definida</a:t>
            </a:r>
            <a:br>
              <a:rPr lang="pt-BR" altLang="pt-BR" sz="2000" i="0" dirty="0">
                <a:solidFill>
                  <a:srgbClr val="FFFF0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</a:br>
            <a:r>
              <a:rPr lang="pt-BR" altLang="pt-BR" sz="2000" i="0" dirty="0">
                <a:solidFill>
                  <a:srgbClr val="FFFF0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por Constantino.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7176319" y="116632"/>
            <a:ext cx="3384177" cy="10156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000" i="0" dirty="0">
                <a:solidFill>
                  <a:srgbClr val="FFFF0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Os dois rios, Tigre e Eufrates, nascem na Turquia!</a:t>
            </a:r>
          </a:p>
        </p:txBody>
      </p:sp>
    </p:spTree>
  </p:cSld>
  <p:clrMapOvr>
    <a:masterClrMapping/>
  </p:clrMapOvr>
  <p:transition>
    <p:strip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895600" y="3152775"/>
            <a:ext cx="6324600" cy="208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sz="3600" b="1" i="0" dirty="0">
                <a:solidFill>
                  <a:schemeClr val="bg2"/>
                </a:solidFill>
                <a:latin typeface="Arial" panose="020B0604020202020204" pitchFamily="34" charset="0"/>
              </a:rPr>
              <a:t>E sob esta praga, quem incita as nações à Guerra?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sz="1400" b="1" i="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b="1" i="0" dirty="0">
                <a:solidFill>
                  <a:schemeClr val="bg2"/>
                </a:solidFill>
                <a:latin typeface="Arial" panose="020B0604020202020204" pitchFamily="34" charset="0"/>
              </a:rPr>
              <a:t>Apocalipse 16:13-14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400" b="1" i="0">
                <a:latin typeface="Arial" panose="020B0604020202020204" pitchFamily="34" charset="0"/>
              </a:rPr>
              <a:t>Pergunta 9</a:t>
            </a:r>
          </a:p>
        </p:txBody>
      </p:sp>
    </p:spTree>
  </p:cSld>
  <p:clrMapOvr>
    <a:masterClrMapping/>
  </p:clrMapOvr>
  <p:transition>
    <p:strip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Text Box 2"/>
          <p:cNvSpPr txBox="1">
            <a:spLocks noChangeArrowheads="1"/>
          </p:cNvSpPr>
          <p:nvPr/>
        </p:nvSpPr>
        <p:spPr bwMode="auto">
          <a:xfrm>
            <a:off x="479376" y="2182814"/>
            <a:ext cx="11161240" cy="440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i="0" dirty="0">
                <a:latin typeface="Arial" panose="020B0604020202020204" pitchFamily="34" charset="0"/>
                <a:cs typeface="Arial" panose="020B0604020202020204" pitchFamily="34" charset="0"/>
              </a:rPr>
              <a:t>“13 E da boca do </a:t>
            </a:r>
            <a:r>
              <a:rPr lang="pt-BR" altLang="pt-BR" b="1" i="0" u="sng" dirty="0">
                <a:latin typeface="Arial" panose="020B0604020202020204" pitchFamily="34" charset="0"/>
                <a:cs typeface="Arial" panose="020B0604020202020204" pitchFamily="34" charset="0"/>
              </a:rPr>
              <a:t>dragão</a:t>
            </a:r>
            <a:r>
              <a:rPr lang="pt-BR" altLang="pt-BR" i="0" dirty="0">
                <a:latin typeface="Arial" panose="020B0604020202020204" pitchFamily="34" charset="0"/>
                <a:cs typeface="Arial" panose="020B0604020202020204" pitchFamily="34" charset="0"/>
              </a:rPr>
              <a:t>, e da boca da </a:t>
            </a:r>
            <a:r>
              <a:rPr lang="pt-BR" altLang="pt-BR" b="1" i="0" u="sng" dirty="0">
                <a:latin typeface="Arial" panose="020B0604020202020204" pitchFamily="34" charset="0"/>
                <a:cs typeface="Arial" panose="020B0604020202020204" pitchFamily="34" charset="0"/>
              </a:rPr>
              <a:t>besta</a:t>
            </a:r>
            <a:r>
              <a:rPr lang="pt-BR" altLang="pt-BR" i="0" dirty="0">
                <a:latin typeface="Arial" panose="020B0604020202020204" pitchFamily="34" charset="0"/>
                <a:cs typeface="Arial" panose="020B0604020202020204" pitchFamily="34" charset="0"/>
              </a:rPr>
              <a:t>, e da boca do </a:t>
            </a:r>
            <a:r>
              <a:rPr lang="pt-BR" altLang="pt-BR" b="1" i="0" u="sng" dirty="0">
                <a:latin typeface="Arial" panose="020B0604020202020204" pitchFamily="34" charset="0"/>
                <a:cs typeface="Arial" panose="020B0604020202020204" pitchFamily="34" charset="0"/>
              </a:rPr>
              <a:t>falso profeta</a:t>
            </a:r>
            <a:r>
              <a:rPr lang="pt-BR" altLang="pt-BR" i="0" dirty="0">
                <a:latin typeface="Arial" panose="020B0604020202020204" pitchFamily="34" charset="0"/>
                <a:cs typeface="Arial" panose="020B0604020202020204" pitchFamily="34" charset="0"/>
              </a:rPr>
              <a:t>, vi saírem três espíritos imundos, semelhantes a rãs.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1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i="0" dirty="0">
                <a:latin typeface="Arial" panose="020B0604020202020204" pitchFamily="34" charset="0"/>
                <a:cs typeface="Arial" panose="020B0604020202020204" pitchFamily="34" charset="0"/>
              </a:rPr>
              <a:t>14 Pois são espíritos de demônios, que fazem prodígios; os quais </a:t>
            </a:r>
            <a:r>
              <a:rPr lang="pt-BR" altLang="pt-BR" i="0" u="sng" dirty="0">
                <a:latin typeface="Arial" panose="020B0604020202020204" pitchFamily="34" charset="0"/>
                <a:cs typeface="Arial" panose="020B0604020202020204" pitchFamily="34" charset="0"/>
              </a:rPr>
              <a:t>vão ao encontro dos reis da terra e de todo o mundo</a:t>
            </a:r>
            <a:r>
              <a:rPr lang="pt-BR" altLang="pt-BR" i="0" dirty="0">
                <a:latin typeface="Arial" panose="020B0604020202020204" pitchFamily="34" charset="0"/>
                <a:cs typeface="Arial" panose="020B0604020202020204" pitchFamily="34" charset="0"/>
              </a:rPr>
              <a:t>, para os congregar para a batalha do grande dia do Deus Todo-Poderoso.”</a:t>
            </a:r>
            <a:endParaRPr lang="pt-BR" altLang="pt-BR" sz="2000" i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br>
              <a:rPr lang="pt-BR" altLang="pt-BR" sz="1050" i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800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Apocalipse 16:13-14 (KJ)</a:t>
            </a:r>
            <a:endParaRPr lang="pt-BR" altLang="pt-BR" b="1" i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 flipV="1">
            <a:off x="101600" y="1524000"/>
            <a:ext cx="11988800" cy="0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V="1">
            <a:off x="101600" y="1752600"/>
            <a:ext cx="11988800" cy="0"/>
          </a:xfrm>
          <a:prstGeom prst="line">
            <a:avLst/>
          </a:prstGeom>
          <a:noFill/>
          <a:ln w="127000" cap="sq">
            <a:pattFill prst="pct60">
              <a:fgClr>
                <a:srgbClr val="33CCFF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79621" name="Rectangle 5"/>
          <p:cNvSpPr>
            <a:spLocks noChangeArrowheads="1"/>
          </p:cNvSpPr>
          <p:nvPr/>
        </p:nvSpPr>
        <p:spPr bwMode="auto">
          <a:xfrm>
            <a:off x="0" y="0"/>
            <a:ext cx="12192000" cy="14478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4400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476500" y="304800"/>
            <a:ext cx="70104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400" b="1" i="0">
                <a:solidFill>
                  <a:srgbClr val="1D0058"/>
                </a:solidFill>
                <a:latin typeface="Arial" panose="020B0604020202020204" pitchFamily="34" charset="0"/>
              </a:rPr>
              <a:t>Resposta</a:t>
            </a:r>
            <a:endParaRPr lang="pt-BR" altLang="pt-BR" sz="4400" b="1" i="0">
              <a:solidFill>
                <a:srgbClr val="25006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18" grpId="0" autoUpdateAnimBg="0"/>
      <p:bldP spid="8796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071515" y="2923895"/>
            <a:ext cx="6192837" cy="266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sz="3600" b="1" i="0" dirty="0">
                <a:solidFill>
                  <a:schemeClr val="bg2"/>
                </a:solidFill>
                <a:latin typeface="Arial" panose="020B0604020202020204" pitchFamily="34" charset="0"/>
              </a:rPr>
              <a:t>Em que lugar serão as Nações congregadas para a ultima batalha?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sz="1800" b="1" i="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b="1" i="0" dirty="0">
                <a:solidFill>
                  <a:schemeClr val="bg2"/>
                </a:solidFill>
                <a:latin typeface="Arial" panose="020B0604020202020204" pitchFamily="34" charset="0"/>
              </a:rPr>
              <a:t>Apocalipse 16:16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400" b="1" i="0">
                <a:latin typeface="Arial" panose="020B0604020202020204" pitchFamily="34" charset="0"/>
              </a:rPr>
              <a:t>Pergunta 10</a:t>
            </a:r>
          </a:p>
        </p:txBody>
      </p:sp>
    </p:spTree>
  </p:cSld>
  <p:clrMapOvr>
    <a:masterClrMapping/>
  </p:clrMapOvr>
  <p:transition>
    <p:strips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Text Box 2"/>
          <p:cNvSpPr txBox="1">
            <a:spLocks noChangeArrowheads="1"/>
          </p:cNvSpPr>
          <p:nvPr/>
        </p:nvSpPr>
        <p:spPr bwMode="auto">
          <a:xfrm>
            <a:off x="1487488" y="2133600"/>
            <a:ext cx="8712968" cy="2733056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pt-BR" altLang="pt-BR" sz="4400" i="0" dirty="0">
                <a:latin typeface="Arial" panose="020B0604020202020204" pitchFamily="34" charset="0"/>
                <a:cs typeface="Arial" panose="020B0604020202020204" pitchFamily="34" charset="0"/>
              </a:rPr>
              <a:t>“E os congregaram no lugar que em hebraico se chama Armagedom.”</a:t>
            </a:r>
            <a:endParaRPr lang="pt-BR" altLang="pt-BR" sz="4400" b="1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pt-BR" altLang="pt-BR" sz="4400" b="1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3600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Apocalipse 16:16</a:t>
            </a:r>
            <a:r>
              <a:rPr lang="pt-BR" altLang="pt-BR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1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22" name="Text Box 2"/>
          <p:cNvSpPr txBox="1">
            <a:spLocks noChangeArrowheads="1"/>
          </p:cNvSpPr>
          <p:nvPr/>
        </p:nvSpPr>
        <p:spPr bwMode="auto">
          <a:xfrm>
            <a:off x="263352" y="2176590"/>
            <a:ext cx="11665295" cy="44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pt-BR" altLang="pt-BR" i="0" dirty="0">
                <a:solidFill>
                  <a:srgbClr val="FFFF00"/>
                </a:solidFill>
                <a:latin typeface="Arial" panose="020B0604020202020204" pitchFamily="34" charset="0"/>
              </a:rPr>
              <a:t>Na Palestina, no “vale de Josafá” (Joel 3:12), no “vale de </a:t>
            </a:r>
            <a:r>
              <a:rPr lang="pt-BR" altLang="pt-BR" i="0" dirty="0" err="1">
                <a:solidFill>
                  <a:srgbClr val="FFFF00"/>
                </a:solidFill>
                <a:latin typeface="Arial" panose="020B0604020202020204" pitchFamily="34" charset="0"/>
              </a:rPr>
              <a:t>Jezreel</a:t>
            </a:r>
            <a:r>
              <a:rPr lang="pt-BR" altLang="pt-BR" i="0" dirty="0">
                <a:solidFill>
                  <a:srgbClr val="FFFF00"/>
                </a:solidFill>
                <a:latin typeface="Arial" panose="020B0604020202020204" pitchFamily="34" charset="0"/>
              </a:rPr>
              <a:t>” (</a:t>
            </a:r>
            <a:r>
              <a:rPr lang="pt-BR" altLang="pt-BR" i="0" dirty="0" err="1">
                <a:solidFill>
                  <a:srgbClr val="FFFF00"/>
                </a:solidFill>
                <a:latin typeface="Arial" panose="020B0604020202020204" pitchFamily="34" charset="0"/>
              </a:rPr>
              <a:t>Osé</a:t>
            </a:r>
            <a:r>
              <a:rPr lang="pt-BR" altLang="pt-BR" i="0" dirty="0">
                <a:solidFill>
                  <a:srgbClr val="FFFF00"/>
                </a:solidFill>
                <a:latin typeface="Arial" panose="020B0604020202020204" pitchFamily="34" charset="0"/>
              </a:rPr>
              <a:t>. 1:5), no “Armagedom” (Apoc. 16:16). Esses lugares considerados em conjunto, parecem indicar que toda a Palestina será envolvida. No secular lugar de encontro da História, os “reis de todo o mundo” se unirão para “a batalha naquele grande dia do Deus Todo-Poderoso.” Apoc. 16:14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pt-BR" altLang="pt-BR" sz="2800" b="1" i="0" dirty="0">
                <a:solidFill>
                  <a:schemeClr val="accent1"/>
                </a:solidFill>
                <a:latin typeface="Arial" panose="020B0604020202020204" pitchFamily="34" charset="0"/>
              </a:rPr>
              <a:t>Estudos Bíblicos, pág. 257 Ed. 1979.</a:t>
            </a:r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 flipV="1">
            <a:off x="101600" y="1524000"/>
            <a:ext cx="11988800" cy="0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flipV="1">
            <a:off x="101600" y="1752600"/>
            <a:ext cx="11988800" cy="0"/>
          </a:xfrm>
          <a:prstGeom prst="line">
            <a:avLst/>
          </a:prstGeom>
          <a:noFill/>
          <a:ln w="127000" cap="sq">
            <a:pattFill prst="pct60">
              <a:fgClr>
                <a:srgbClr val="33CCFF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34725" name="Rectangle 5"/>
          <p:cNvSpPr>
            <a:spLocks noChangeArrowheads="1"/>
          </p:cNvSpPr>
          <p:nvPr/>
        </p:nvSpPr>
        <p:spPr bwMode="auto">
          <a:xfrm>
            <a:off x="0" y="0"/>
            <a:ext cx="12192000" cy="14478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4400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476500" y="304800"/>
            <a:ext cx="70104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400" b="1" i="0">
                <a:solidFill>
                  <a:srgbClr val="1D0058"/>
                </a:solidFill>
                <a:latin typeface="Arial" panose="020B0604020202020204" pitchFamily="34" charset="0"/>
              </a:rPr>
              <a:t>Resposta</a:t>
            </a:r>
            <a:endParaRPr lang="pt-BR" altLang="pt-BR" sz="4400" b="1" i="0">
              <a:solidFill>
                <a:srgbClr val="25006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3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22" grpId="0" autoUpdateAnimBg="0"/>
      <p:bldP spid="23347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927648" y="3068638"/>
            <a:ext cx="6337003" cy="266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sz="3600" b="1" i="0" dirty="0">
                <a:solidFill>
                  <a:schemeClr val="bg2"/>
                </a:solidFill>
                <a:latin typeface="Arial" panose="020B0604020202020204" pitchFamily="34" charset="0"/>
              </a:rPr>
              <a:t>O que ocorrerá quando o Rei do Norte chegar a seu fim, segundo a profecia?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sz="1800" b="1" i="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b="1" i="0" dirty="0">
                <a:solidFill>
                  <a:schemeClr val="bg2"/>
                </a:solidFill>
                <a:latin typeface="Arial" panose="020B0604020202020204" pitchFamily="34" charset="0"/>
              </a:rPr>
              <a:t>Daniel 12:1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400" b="1" i="0">
                <a:latin typeface="Arial" panose="020B0604020202020204" pitchFamily="34" charset="0"/>
              </a:rPr>
              <a:t>Pergunta 11</a:t>
            </a:r>
          </a:p>
        </p:txBody>
      </p:sp>
    </p:spTree>
  </p:cSld>
  <p:clrMapOvr>
    <a:masterClrMapping/>
  </p:clrMapOvr>
  <p:transition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00573" y="3573463"/>
            <a:ext cx="61197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sz="4000" b="1" i="0">
                <a:solidFill>
                  <a:schemeClr val="bg2"/>
                </a:solidFill>
                <a:latin typeface="Arial" panose="020B0604020202020204" pitchFamily="34" charset="0"/>
              </a:rPr>
              <a:t>Resumidamente o que é a Questão Oriental? 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400" b="1" i="0">
                <a:latin typeface="Arial" panose="020B0604020202020204" pitchFamily="34" charset="0"/>
              </a:rPr>
              <a:t>Pergunta 01</a:t>
            </a:r>
          </a:p>
        </p:txBody>
      </p:sp>
    </p:spTree>
  </p:cSld>
  <p:clrMapOvr>
    <a:masterClrMapping/>
  </p:clrMapOvr>
  <p:transition>
    <p:strips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9779" name="Text Box 3"/>
          <p:cNvSpPr txBox="1">
            <a:spLocks noChangeArrowheads="1"/>
          </p:cNvSpPr>
          <p:nvPr/>
        </p:nvSpPr>
        <p:spPr bwMode="auto">
          <a:xfrm>
            <a:off x="263352" y="332656"/>
            <a:ext cx="11665295" cy="62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3600" i="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pt-BR" altLang="pt-BR" sz="3600" i="0" u="sng" dirty="0">
                <a:latin typeface="Arial" panose="020B0604020202020204" pitchFamily="34" charset="0"/>
                <a:cs typeface="Arial" panose="020B0604020202020204" pitchFamily="34" charset="0"/>
              </a:rPr>
              <a:t>contudo virá ao seu fim, e não haverá quem o socorra</a:t>
            </a:r>
            <a:r>
              <a:rPr lang="pt-BR" altLang="pt-BR" sz="3600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altLang="pt-BR" sz="3600" b="1" i="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pt-BR" altLang="pt-BR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11:45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1000" b="1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pt-BR" altLang="pt-BR" sz="4000" i="0" dirty="0">
                <a:latin typeface="Arial" panose="020B0604020202020204" pitchFamily="34" charset="0"/>
              </a:rPr>
              <a:t>“</a:t>
            </a:r>
            <a:r>
              <a:rPr lang="pt-BR" altLang="pt-BR" sz="3600" i="0" u="sng" dirty="0">
                <a:latin typeface="Arial" panose="020B0604020202020204" pitchFamily="34" charset="0"/>
                <a:cs typeface="Arial" panose="020B0604020202020204" pitchFamily="34" charset="0"/>
              </a:rPr>
              <a:t>Naquele tempo se levantará Miguel</a:t>
            </a:r>
            <a:r>
              <a:rPr lang="pt-BR" altLang="pt-BR" sz="3600" i="0" dirty="0">
                <a:latin typeface="Arial" panose="020B0604020202020204" pitchFamily="34" charset="0"/>
                <a:cs typeface="Arial" panose="020B0604020202020204" pitchFamily="34" charset="0"/>
              </a:rPr>
              <a:t>, o grande príncipe, que se levanta a favor dos filhos do teu povo; </a:t>
            </a:r>
            <a:r>
              <a:rPr lang="pt-BR" altLang="pt-BR" sz="3600" i="0" u="sng" dirty="0">
                <a:latin typeface="Arial" panose="020B0604020202020204" pitchFamily="34" charset="0"/>
                <a:cs typeface="Arial" panose="020B0604020202020204" pitchFamily="34" charset="0"/>
              </a:rPr>
              <a:t>e haverá um tempo de tribulação, qual nunca houve</a:t>
            </a:r>
            <a:r>
              <a:rPr lang="pt-BR" altLang="pt-BR" sz="3600" i="0" dirty="0">
                <a:latin typeface="Arial" panose="020B0604020202020204" pitchFamily="34" charset="0"/>
                <a:cs typeface="Arial" panose="020B0604020202020204" pitchFamily="34" charset="0"/>
              </a:rPr>
              <a:t>, desde que existiu nação até aquele tempo; mas naquele tempo livrar-se-á o teu povo, todo aquele que for achado escrito no livro.</a:t>
            </a:r>
            <a:r>
              <a:rPr lang="pt-BR" altLang="pt-BR" sz="4000" b="1" i="0" dirty="0">
                <a:latin typeface="Arial" panose="020B0604020202020204" pitchFamily="34" charset="0"/>
              </a:rPr>
              <a:t>” </a:t>
            </a:r>
            <a:r>
              <a:rPr lang="pt-BR" altLang="pt-BR" sz="3600" b="1" i="0" dirty="0">
                <a:latin typeface="Arial" panose="020B0604020202020204" pitchFamily="34" charset="0"/>
              </a:rPr>
              <a:t>                                              </a:t>
            </a:r>
            <a:r>
              <a:rPr lang="pt-BR" altLang="pt-BR" b="1" i="0" dirty="0">
                <a:solidFill>
                  <a:schemeClr val="accent1"/>
                </a:solidFill>
                <a:latin typeface="Arial" panose="020B0604020202020204" pitchFamily="34" charset="0"/>
              </a:rPr>
              <a:t>Daniel 12:1</a:t>
            </a:r>
            <a:endParaRPr lang="pt-BR" altLang="pt-BR" sz="3600" b="1" i="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9779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3"/>
          <p:cNvSpPr>
            <a:spLocks noChangeShapeType="1"/>
          </p:cNvSpPr>
          <p:nvPr/>
        </p:nvSpPr>
        <p:spPr bwMode="auto">
          <a:xfrm flipV="1">
            <a:off x="101600" y="1524000"/>
            <a:ext cx="11988800" cy="0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6083" name="Line 4"/>
          <p:cNvSpPr>
            <a:spLocks noChangeShapeType="1"/>
          </p:cNvSpPr>
          <p:nvPr/>
        </p:nvSpPr>
        <p:spPr bwMode="auto">
          <a:xfrm flipV="1">
            <a:off x="101600" y="1752600"/>
            <a:ext cx="11988800" cy="0"/>
          </a:xfrm>
          <a:prstGeom prst="line">
            <a:avLst/>
          </a:prstGeom>
          <a:noFill/>
          <a:ln w="127000" cap="sq">
            <a:pattFill prst="pct60">
              <a:fgClr>
                <a:srgbClr val="33CCFF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64421" name="Rectangle 5"/>
          <p:cNvSpPr>
            <a:spLocks noChangeArrowheads="1"/>
          </p:cNvSpPr>
          <p:nvPr/>
        </p:nvSpPr>
        <p:spPr bwMode="auto">
          <a:xfrm>
            <a:off x="0" y="0"/>
            <a:ext cx="12192000" cy="14478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4400"/>
          </a:p>
        </p:txBody>
      </p:sp>
      <p:sp>
        <p:nvSpPr>
          <p:cNvPr id="2364423" name="Text Box 7"/>
          <p:cNvSpPr txBox="1">
            <a:spLocks noChangeArrowheads="1"/>
          </p:cNvSpPr>
          <p:nvPr/>
        </p:nvSpPr>
        <p:spPr bwMode="auto">
          <a:xfrm>
            <a:off x="263352" y="1988840"/>
            <a:ext cx="11665296" cy="473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pt-BR" altLang="pt-BR" sz="2800" i="0" dirty="0">
                <a:latin typeface="Arial" panose="020B0604020202020204" pitchFamily="34" charset="0"/>
              </a:rPr>
              <a:t>A expressão “se levantará” </a:t>
            </a:r>
            <a:r>
              <a:rPr lang="pt-BR" altLang="pt-BR" sz="2800" b="1" i="0" u="sng" dirty="0">
                <a:solidFill>
                  <a:srgbClr val="FFFF00"/>
                </a:solidFill>
                <a:latin typeface="Arial" panose="020B0604020202020204" pitchFamily="34" charset="0"/>
              </a:rPr>
              <a:t>ocorre oito vezes</a:t>
            </a:r>
            <a:r>
              <a:rPr lang="pt-BR" altLang="pt-BR" sz="2800" i="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800" i="0" dirty="0">
                <a:latin typeface="Arial" panose="020B0604020202020204" pitchFamily="34" charset="0"/>
              </a:rPr>
              <a:t>nesta série de profecias (Daniel 11 e 12), e sempre </a:t>
            </a:r>
            <a:r>
              <a:rPr lang="pt-BR" altLang="pt-BR" sz="2800" b="1" i="0" u="sng" dirty="0">
                <a:solidFill>
                  <a:srgbClr val="FFFF00"/>
                </a:solidFill>
                <a:latin typeface="Arial" panose="020B0604020202020204" pitchFamily="34" charset="0"/>
              </a:rPr>
              <a:t>no sentido de reinar</a:t>
            </a:r>
            <a:r>
              <a:rPr lang="pt-BR" altLang="pt-BR" sz="2800" i="0" dirty="0">
                <a:latin typeface="Arial" panose="020B0604020202020204" pitchFamily="34" charset="0"/>
              </a:rPr>
              <a:t>. Ver Dan. 11:2,3,4,7,14,20-21; 12:1. Miguel é Cristo, como se poderá ver comparando Judas 9, I Tes. 4:16 e João 5:25. Quando o império Turco se extinguir, terá chegado o tempo descrito em Spiritual </a:t>
            </a:r>
            <a:r>
              <a:rPr lang="pt-BR" altLang="pt-BR" sz="2800" i="0" dirty="0" err="1">
                <a:latin typeface="Arial" panose="020B0604020202020204" pitchFamily="34" charset="0"/>
              </a:rPr>
              <a:t>Gifts</a:t>
            </a:r>
            <a:r>
              <a:rPr lang="pt-BR" altLang="pt-BR" sz="2800" i="0" dirty="0">
                <a:latin typeface="Arial" panose="020B0604020202020204" pitchFamily="34" charset="0"/>
              </a:rPr>
              <a:t>, vol. 3, pág. 134. </a:t>
            </a:r>
            <a:r>
              <a:rPr lang="pt-BR" altLang="pt-BR" sz="2800" i="0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altLang="pt-BR" sz="2800" i="0" dirty="0">
                <a:latin typeface="Arial" panose="020B0604020202020204" pitchFamily="34" charset="0"/>
              </a:rPr>
              <a:t>  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pt-BR" altLang="pt-BR" sz="2400" b="1" i="0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“Quando Cristo se levantar, e deixar o lugar Santíssimo, </a:t>
            </a:r>
            <a:r>
              <a:rPr lang="pt-BR" altLang="pt-BR" sz="2400" b="1" i="0" u="sng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então</a:t>
            </a:r>
            <a:r>
              <a:rPr lang="pt-BR" altLang="pt-BR" sz="2400" b="1" i="0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tempo de angústia começará”. Concluímos que as sete pragas serão derramadas,</a:t>
            </a:r>
            <a:br>
              <a:rPr lang="pt-BR" altLang="pt-BR" sz="2400" b="1" i="0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400" b="1" i="0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b="1" i="0" u="sng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</a:t>
            </a:r>
            <a:r>
              <a:rPr lang="pt-BR" altLang="pt-BR" sz="2400" b="1" i="0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Cristo deixar o lugar Santíssimo.</a:t>
            </a:r>
            <a:r>
              <a:rPr lang="en-US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pt-BR" sz="2400" b="1" i="0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46086" name="Text Box 9"/>
          <p:cNvSpPr txBox="1">
            <a:spLocks noChangeArrowheads="1"/>
          </p:cNvSpPr>
          <p:nvPr/>
        </p:nvSpPr>
        <p:spPr bwMode="auto">
          <a:xfrm>
            <a:off x="2476500" y="304800"/>
            <a:ext cx="70104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400" b="1" i="0">
                <a:solidFill>
                  <a:srgbClr val="1D0058"/>
                </a:solidFill>
                <a:latin typeface="Arial" panose="020B0604020202020204" pitchFamily="34" charset="0"/>
              </a:rPr>
              <a:t>Resposta</a:t>
            </a:r>
            <a:endParaRPr lang="pt-BR" altLang="pt-BR" sz="4400" b="1" i="0">
              <a:solidFill>
                <a:srgbClr val="25006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4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4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4421" grpId="0" animBg="1"/>
      <p:bldP spid="2364423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400" b="1" i="0">
                <a:latin typeface="Arial" panose="020B0604020202020204" pitchFamily="34" charset="0"/>
              </a:rPr>
              <a:t>Pergunta 12</a:t>
            </a: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2135561" y="3450251"/>
            <a:ext cx="7704856" cy="177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sz="3600" b="1" i="0" dirty="0">
                <a:solidFill>
                  <a:schemeClr val="bg2"/>
                </a:solidFill>
                <a:latin typeface="Arial" panose="020B0604020202020204" pitchFamily="34" charset="0"/>
              </a:rPr>
              <a:t>Que falsa mensagem estará sendo pregada então, nestes dias?</a:t>
            </a:r>
            <a:endParaRPr lang="pt-BR" altLang="pt-BR" sz="1800" b="1" i="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b="1" i="0" dirty="0">
                <a:solidFill>
                  <a:schemeClr val="bg2"/>
                </a:solidFill>
                <a:latin typeface="Arial" panose="020B0604020202020204" pitchFamily="34" charset="0"/>
              </a:rPr>
              <a:t>I Tessalonicenses 5:2-3</a:t>
            </a:r>
          </a:p>
        </p:txBody>
      </p:sp>
    </p:spTree>
  </p:cSld>
  <p:clrMapOvr>
    <a:masterClrMapping/>
  </p:clrMapOvr>
  <p:transition>
    <p:strips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851" name="Text Box 3"/>
          <p:cNvSpPr txBox="1">
            <a:spLocks noChangeArrowheads="1"/>
          </p:cNvSpPr>
          <p:nvPr/>
        </p:nvSpPr>
        <p:spPr bwMode="auto">
          <a:xfrm>
            <a:off x="767408" y="1168291"/>
            <a:ext cx="1072919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3600" i="0" dirty="0">
                <a:latin typeface="Arial" panose="020B0604020202020204" pitchFamily="34" charset="0"/>
                <a:cs typeface="Arial" panose="020B0604020202020204" pitchFamily="34" charset="0"/>
              </a:rPr>
              <a:t>“2 Porque vós mesmos sabeis muito bem que o dia do Senhor virá como o ladrão de noite;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3600" i="0" dirty="0">
                <a:latin typeface="Arial" panose="020B0604020202020204" pitchFamily="34" charset="0"/>
                <a:cs typeface="Arial" panose="020B0604020202020204" pitchFamily="34" charset="0"/>
              </a:rPr>
              <a:t>3 pois que, </a:t>
            </a:r>
            <a:r>
              <a:rPr lang="pt-BR" altLang="pt-BR" sz="3600" i="0" u="sng" dirty="0">
                <a:latin typeface="Arial" panose="020B0604020202020204" pitchFamily="34" charset="0"/>
                <a:cs typeface="Arial" panose="020B0604020202020204" pitchFamily="34" charset="0"/>
              </a:rPr>
              <a:t>quando disserem: Há paz e segurança, então lhes sobrevirá repentina destruição</a:t>
            </a:r>
            <a:r>
              <a:rPr lang="pt-BR" altLang="pt-BR" sz="3600" i="0" dirty="0">
                <a:latin typeface="Arial" panose="020B0604020202020204" pitchFamily="34" charset="0"/>
                <a:cs typeface="Arial" panose="020B0604020202020204" pitchFamily="34" charset="0"/>
              </a:rPr>
              <a:t>, como as dores de parto àquela que está grávida; e de modo nenhum escaparão.”</a:t>
            </a:r>
          </a:p>
          <a:p>
            <a:pPr algn="r">
              <a:spcBef>
                <a:spcPct val="0"/>
              </a:spcBef>
              <a:buFontTx/>
              <a:buNone/>
            </a:pPr>
            <a:br>
              <a:rPr lang="pt-BR" altLang="pt-BR" i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Tessalonicenses 5:2-3 (KJ)</a:t>
            </a:r>
            <a:endParaRPr lang="pt-BR" altLang="pt-BR" sz="3600" b="1" i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8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2851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5"/>
          <p:cNvSpPr txBox="1">
            <a:spLocks noChangeArrowheads="1"/>
          </p:cNvSpPr>
          <p:nvPr/>
        </p:nvSpPr>
        <p:spPr bwMode="auto">
          <a:xfrm>
            <a:off x="3352800" y="304800"/>
            <a:ext cx="52578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400" b="1" i="0">
                <a:solidFill>
                  <a:srgbClr val="1D0058"/>
                </a:solidFill>
                <a:latin typeface="Arial" panose="020B0604020202020204" pitchFamily="34" charset="0"/>
              </a:rPr>
              <a:t>Resposta</a:t>
            </a:r>
            <a:endParaRPr lang="pt-BR" altLang="pt-BR" sz="4400" b="1" i="0">
              <a:solidFill>
                <a:srgbClr val="25006E"/>
              </a:solidFill>
              <a:latin typeface="Arial" panose="020B0604020202020204" pitchFamily="34" charset="0"/>
            </a:endParaRPr>
          </a:p>
        </p:txBody>
      </p:sp>
      <p:sp>
        <p:nvSpPr>
          <p:cNvPr id="2381830" name="Text Box 6"/>
          <p:cNvSpPr txBox="1">
            <a:spLocks noChangeArrowheads="1"/>
          </p:cNvSpPr>
          <p:nvPr/>
        </p:nvSpPr>
        <p:spPr bwMode="auto">
          <a:xfrm>
            <a:off x="191344" y="2065662"/>
            <a:ext cx="11737303" cy="445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30000"/>
              </a:spcBef>
              <a:buFontTx/>
              <a:buNone/>
            </a:pPr>
            <a:r>
              <a:rPr lang="pt-BR" altLang="pt-BR" i="0" dirty="0">
                <a:latin typeface="Arial" panose="020B0604020202020204" pitchFamily="34" charset="0"/>
              </a:rPr>
              <a:t>A mensagem que deveria estar sendo pregada  com urgência nestes últimos dias,  seria o preparo para o fim da graça, que ocorrerá quando Miguel se levantar...</a:t>
            </a:r>
          </a:p>
          <a:p>
            <a:pPr algn="just">
              <a:spcBef>
                <a:spcPct val="30000"/>
              </a:spcBef>
              <a:buFontTx/>
              <a:buNone/>
            </a:pPr>
            <a:endParaRPr lang="pt-BR" altLang="pt-BR" sz="1400" i="0" dirty="0">
              <a:latin typeface="Arial" panose="020B0604020202020204" pitchFamily="34" charset="0"/>
            </a:endParaRPr>
          </a:p>
          <a:p>
            <a:pPr algn="just">
              <a:spcBef>
                <a:spcPct val="30000"/>
              </a:spcBef>
              <a:buFontTx/>
              <a:buNone/>
            </a:pPr>
            <a:r>
              <a:rPr lang="pt-BR" altLang="pt-BR" i="0" dirty="0">
                <a:solidFill>
                  <a:schemeClr val="folHlink"/>
                </a:solidFill>
                <a:latin typeface="Arial" panose="020B0604020202020204" pitchFamily="34" charset="0"/>
              </a:rPr>
              <a:t>Mas </a:t>
            </a:r>
            <a:r>
              <a:rPr lang="pt-BR" altLang="pt-BR" b="1" i="0" u="sng" dirty="0">
                <a:solidFill>
                  <a:schemeClr val="folHlink"/>
                </a:solidFill>
                <a:latin typeface="Arial" panose="020B0604020202020204" pitchFamily="34" charset="0"/>
              </a:rPr>
              <a:t>todas igrejas</a:t>
            </a:r>
            <a:r>
              <a:rPr lang="pt-BR" altLang="pt-BR" b="1" i="0" dirty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  <a:r>
              <a:rPr lang="pt-BR" altLang="pt-BR" i="0" dirty="0">
                <a:solidFill>
                  <a:schemeClr val="folHlink"/>
                </a:solidFill>
                <a:latin typeface="Arial" panose="020B0604020202020204" pitchFamily="34" charset="0"/>
              </a:rPr>
              <a:t>estão se unindo pelo ecumenismo, para pregar a paz e a união entre todos os povos! Milhões estarão perdidos eternamente, pois </a:t>
            </a:r>
            <a:r>
              <a:rPr lang="pt-BR" altLang="pt-BR" b="1" i="0" u="sng" dirty="0">
                <a:solidFill>
                  <a:schemeClr val="folHlink"/>
                </a:solidFill>
                <a:latin typeface="Arial" panose="020B0604020202020204" pitchFamily="34" charset="0"/>
              </a:rPr>
              <a:t>não estão se preparando</a:t>
            </a:r>
            <a:r>
              <a:rPr lang="pt-BR" altLang="pt-BR" b="1" i="0" u="sng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hoje</a:t>
            </a:r>
            <a:r>
              <a:rPr lang="pt-BR" altLang="pt-BR" b="1" i="0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i="0" dirty="0">
                <a:solidFill>
                  <a:schemeClr val="folHlink"/>
                </a:solidFill>
                <a:latin typeface="Arial" panose="020B0604020202020204" pitchFamily="34" charset="0"/>
              </a:rPr>
              <a:t>para viverem sem um intercessor nos Céus, durante o período das 7 últimas pragas!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81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1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18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352800" y="304800"/>
            <a:ext cx="52578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400" b="1" i="0">
                <a:solidFill>
                  <a:srgbClr val="1D0058"/>
                </a:solidFill>
                <a:latin typeface="Arial" panose="020B0604020202020204" pitchFamily="34" charset="0"/>
              </a:rPr>
              <a:t>Conclusão</a:t>
            </a:r>
            <a:endParaRPr lang="pt-BR" altLang="pt-BR" sz="4400" b="1" i="0">
              <a:solidFill>
                <a:srgbClr val="25006E"/>
              </a:solidFill>
              <a:latin typeface="Arial" panose="020B0604020202020204" pitchFamily="34" charset="0"/>
            </a:endParaRPr>
          </a:p>
        </p:txBody>
      </p:sp>
      <p:sp>
        <p:nvSpPr>
          <p:cNvPr id="2385923" name="Text Box 3"/>
          <p:cNvSpPr txBox="1">
            <a:spLocks noChangeArrowheads="1"/>
          </p:cNvSpPr>
          <p:nvPr/>
        </p:nvSpPr>
        <p:spPr bwMode="auto">
          <a:xfrm>
            <a:off x="551384" y="2205039"/>
            <a:ext cx="11017224" cy="430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30000"/>
              </a:spcBef>
              <a:buFontTx/>
              <a:buNone/>
            </a:pPr>
            <a:r>
              <a:rPr lang="pt-BR" altLang="pt-BR" sz="3600" i="0" dirty="0">
                <a:latin typeface="Arial" panose="020B0604020202020204" pitchFamily="34" charset="0"/>
              </a:rPr>
              <a:t>“A grande profecia dos 2300 dias nos esclarece  definitivamente quando do inicio do trabalho  no santuário celestial, e os versos de Daniel 11:45 e 12:1 nos permite descobrir </a:t>
            </a:r>
            <a:r>
              <a:rPr lang="pt-BR" altLang="pt-BR" sz="3600" b="1" i="0" u="sng" dirty="0">
                <a:solidFill>
                  <a:srgbClr val="FFFF00"/>
                </a:solidFill>
                <a:latin typeface="Arial" panose="020B0604020202020204" pitchFamily="34" charset="0"/>
              </a:rPr>
              <a:t>a data aproximada</a:t>
            </a:r>
            <a:r>
              <a:rPr lang="pt-BR" altLang="pt-BR" sz="3600" b="1" i="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3600" i="0" dirty="0">
                <a:latin typeface="Arial" panose="020B0604020202020204" pitchFamily="34" charset="0"/>
              </a:rPr>
              <a:t>de quando ele terminará.”</a:t>
            </a:r>
          </a:p>
          <a:p>
            <a:pPr algn="ctr">
              <a:spcBef>
                <a:spcPct val="30000"/>
              </a:spcBef>
              <a:buFontTx/>
              <a:buNone/>
            </a:pPr>
            <a:endParaRPr lang="pt-BR" altLang="pt-BR" sz="1600" i="0" dirty="0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30000"/>
              </a:spcBef>
              <a:buFontTx/>
              <a:buNone/>
            </a:pPr>
            <a:r>
              <a:rPr lang="pt-BR" altLang="pt-BR" sz="2800" b="1" i="0" dirty="0">
                <a:solidFill>
                  <a:schemeClr val="accent1"/>
                </a:solidFill>
                <a:latin typeface="Arial" panose="020B0604020202020204" pitchFamily="34" charset="0"/>
              </a:rPr>
              <a:t>Daniel </a:t>
            </a:r>
            <a:r>
              <a:rPr lang="pt-BR" altLang="pt-BR" sz="2800" b="1" i="0" dirty="0" err="1">
                <a:solidFill>
                  <a:schemeClr val="accent1"/>
                </a:solidFill>
                <a:latin typeface="Arial" panose="020B0604020202020204" pitchFamily="34" charset="0"/>
              </a:rPr>
              <a:t>and</a:t>
            </a:r>
            <a:r>
              <a:rPr lang="pt-BR" altLang="pt-BR" sz="2800" b="1" i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800" b="1" i="0" dirty="0" err="1">
                <a:solidFill>
                  <a:schemeClr val="accent1"/>
                </a:solidFill>
                <a:latin typeface="Arial" panose="020B0604020202020204" pitchFamily="34" charset="0"/>
              </a:rPr>
              <a:t>the</a:t>
            </a:r>
            <a:r>
              <a:rPr lang="pt-BR" altLang="pt-BR" sz="2800" b="1" i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800" b="1" i="0" dirty="0" err="1">
                <a:solidFill>
                  <a:schemeClr val="accent1"/>
                </a:solidFill>
                <a:latin typeface="Arial" panose="020B0604020202020204" pitchFamily="34" charset="0"/>
              </a:rPr>
              <a:t>Revelation</a:t>
            </a:r>
            <a:r>
              <a:rPr lang="pt-BR" altLang="pt-BR" sz="2800" b="1" i="0" dirty="0">
                <a:solidFill>
                  <a:schemeClr val="accent1"/>
                </a:solidFill>
                <a:latin typeface="Arial" panose="020B0604020202020204" pitchFamily="34" charset="0"/>
              </a:rPr>
              <a:t>, pág. 296 / 242</a:t>
            </a:r>
          </a:p>
          <a:p>
            <a:pPr algn="ctr">
              <a:spcBef>
                <a:spcPct val="30000"/>
              </a:spcBef>
              <a:buFontTx/>
              <a:buNone/>
            </a:pPr>
            <a:r>
              <a:rPr lang="pt-BR" altLang="pt-BR" sz="2800" b="1" i="0" dirty="0" err="1">
                <a:solidFill>
                  <a:schemeClr val="accent1"/>
                </a:solidFill>
                <a:latin typeface="Arial" panose="020B0604020202020204" pitchFamily="34" charset="0"/>
              </a:rPr>
              <a:t>by</a:t>
            </a:r>
            <a:r>
              <a:rPr lang="pt-BR" altLang="pt-BR" sz="2800" b="1" i="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800" b="1" i="0" dirty="0" err="1">
                <a:solidFill>
                  <a:schemeClr val="accent1"/>
                </a:solidFill>
                <a:latin typeface="Arial" panose="020B0604020202020204" pitchFamily="34" charset="0"/>
              </a:rPr>
              <a:t>Uriah</a:t>
            </a:r>
            <a:r>
              <a:rPr lang="pt-BR" altLang="pt-BR" sz="2800" b="1" i="0" dirty="0">
                <a:solidFill>
                  <a:schemeClr val="accent1"/>
                </a:solidFill>
                <a:latin typeface="Arial" panose="020B0604020202020204" pitchFamily="34" charset="0"/>
              </a:rPr>
              <a:t> Smith – Ed. 1897 / 1994.</a:t>
            </a:r>
            <a:endParaRPr lang="pt-BR" altLang="pt-BR" sz="5400" b="1" i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85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5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186" name="Text Box 2"/>
          <p:cNvSpPr txBox="1">
            <a:spLocks noChangeArrowheads="1"/>
          </p:cNvSpPr>
          <p:nvPr/>
        </p:nvSpPr>
        <p:spPr bwMode="auto">
          <a:xfrm>
            <a:off x="1127448" y="1114425"/>
            <a:ext cx="9937104" cy="501675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 irmã White confirma:</a:t>
            </a:r>
          </a:p>
          <a:p>
            <a:pPr algn="just">
              <a:defRPr/>
            </a:pPr>
            <a:endParaRPr lang="pt-BR" sz="4000" i="0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pt-BR" sz="3600" i="0" dirty="0">
                <a:latin typeface="Arial" charset="0"/>
                <a:cs typeface="Arial" charset="0"/>
              </a:rPr>
              <a:t>“O mundo está agitado pelo espírito de guerra. </a:t>
            </a:r>
            <a:r>
              <a:rPr lang="pt-BR" sz="3600" b="1" i="0" u="sng" dirty="0">
                <a:solidFill>
                  <a:srgbClr val="FFFF00"/>
                </a:solidFill>
                <a:latin typeface="Arial" charset="0"/>
                <a:cs typeface="Arial" charset="0"/>
              </a:rPr>
              <a:t>A profecia do capítulo onze de Daniel atingiu quase o seu cumprimento completo</a:t>
            </a:r>
            <a:r>
              <a:rPr lang="pt-BR" sz="3600" b="1" i="0" dirty="0">
                <a:solidFill>
                  <a:srgbClr val="FFFF00"/>
                </a:solidFill>
                <a:latin typeface="Arial" charset="0"/>
                <a:cs typeface="Arial" charset="0"/>
              </a:rPr>
              <a:t>.</a:t>
            </a:r>
            <a:r>
              <a:rPr lang="pt-BR" sz="3600" i="0" dirty="0">
                <a:latin typeface="Arial" charset="0"/>
                <a:cs typeface="Arial" charset="0"/>
              </a:rPr>
              <a:t> Logo se darão as cenas de perturbação das quais falam as profecias”</a:t>
            </a:r>
          </a:p>
          <a:p>
            <a:pPr algn="ctr">
              <a:defRPr/>
            </a:pPr>
            <a:br>
              <a:rPr lang="pt-BR" sz="3200" i="0" dirty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pt-BR" sz="2800" b="1" i="0" dirty="0">
                <a:solidFill>
                  <a:schemeClr val="accent1"/>
                </a:solidFill>
                <a:latin typeface="Arial" charset="0"/>
                <a:cs typeface="Arial" charset="0"/>
              </a:rPr>
              <a:t>Testemunhos para a Igreja, vol. 8 pág. 14.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9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7186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>
                <a16:creationId xmlns:a16="http://schemas.microsoft.com/office/drawing/2014/main" id="{6C40D5CB-2771-14A2-A0E5-DD5BBE505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115889"/>
            <a:ext cx="7056438" cy="1139825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pt-BR" altLang="pt-BR" sz="3400" b="1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Escuridão Evidencia o Fim do Tempo de Graça</a:t>
            </a:r>
          </a:p>
        </p:txBody>
      </p:sp>
      <p:sp>
        <p:nvSpPr>
          <p:cNvPr id="2385923" name="Text Box 3">
            <a:extLst>
              <a:ext uri="{FF2B5EF4-FFF2-40B4-BE49-F238E27FC236}">
                <a16:creationId xmlns:a16="http://schemas.microsoft.com/office/drawing/2014/main" id="{350354DB-F493-BBAC-CC4E-CB5C51084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2254044"/>
            <a:ext cx="11521280" cy="412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30000"/>
              </a:spcBef>
              <a:buNone/>
              <a:defRPr/>
            </a:pPr>
            <a:r>
              <a:rPr lang="pt-BR" altLang="pt-BR" sz="2400" b="1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 sucederá que, naquele dia, diz o Senhor DEUS, farei que o sol se ponha ao meio dia, e a terra se entenebreça no dia claro.”  </a:t>
            </a:r>
            <a:r>
              <a:rPr lang="pt-BR" altLang="pt-BR" sz="2400" b="1" i="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Amós 8:9</a:t>
            </a:r>
          </a:p>
          <a:p>
            <a:pPr algn="ctr">
              <a:spcBef>
                <a:spcPct val="30000"/>
              </a:spcBef>
              <a:buNone/>
              <a:defRPr/>
            </a:pPr>
            <a:r>
              <a:rPr lang="pt-BR" altLang="pt-BR" sz="1400" b="1" i="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  <a:buNone/>
              <a:defRPr/>
            </a:pPr>
            <a:r>
              <a:rPr lang="pt-BR" altLang="pt-BR" sz="2800" i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“Um negror, como o que envolveu a terra no tempo da crucificação de Jesus, cobrirá os habitantes da terra quando ele sair do santuário celestial. </a:t>
            </a:r>
            <a:r>
              <a:rPr lang="pt-BR" altLang="pt-BR" sz="2800" b="1" i="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Isso será, para os que têm conhecido a verdade, uma evidência de que as horas de graça são passadas e de que o destino eterno de cada alma está irrevogavelmente selado</a:t>
            </a:r>
            <a:r>
              <a:rPr lang="pt-BR" altLang="pt-BR" sz="2800" b="1" i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 </a:t>
            </a:r>
          </a:p>
          <a:p>
            <a:pPr algn="r" eaLnBrk="1" hangingPunct="1">
              <a:spcBef>
                <a:spcPct val="50000"/>
              </a:spcBef>
              <a:buNone/>
              <a:defRPr/>
            </a:pPr>
            <a:r>
              <a:rPr lang="pt-BR" altLang="pt-BR" sz="2400" b="1" i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R.H. Junho de 1884.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85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5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2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938214"/>
            <a:ext cx="11377264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7912474" y="6290156"/>
            <a:ext cx="3296094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800" b="1" i="0" dirty="0">
                <a:solidFill>
                  <a:srgbClr val="99CC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TURQUIA HOJE</a:t>
            </a:r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7823846" y="997547"/>
            <a:ext cx="936449" cy="273923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6311902" y="981076"/>
            <a:ext cx="1584796" cy="201587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H="1">
            <a:off x="2783632" y="981075"/>
            <a:ext cx="431800" cy="9350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343472" y="-7938"/>
            <a:ext cx="3321050" cy="915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i="0" dirty="0">
                <a:solidFill>
                  <a:srgbClr val="FFFF0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Antiga Constantinopla. </a:t>
            </a:r>
            <a:br>
              <a:rPr lang="pt-BR" altLang="pt-BR" sz="1800" i="0" dirty="0">
                <a:solidFill>
                  <a:srgbClr val="FFFF0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</a:br>
            <a:r>
              <a:rPr lang="pt-BR" altLang="pt-BR" sz="1800" i="0" dirty="0">
                <a:solidFill>
                  <a:srgbClr val="FFFF0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Capital de Roma definida</a:t>
            </a:r>
            <a:br>
              <a:rPr lang="pt-BR" altLang="pt-BR" sz="1800" i="0" dirty="0">
                <a:solidFill>
                  <a:srgbClr val="FFFF0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</a:br>
            <a:r>
              <a:rPr lang="pt-BR" altLang="pt-BR" sz="1800" i="0" dirty="0">
                <a:solidFill>
                  <a:srgbClr val="FFFF0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por Constantino.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5232401" y="44451"/>
            <a:ext cx="2740025" cy="923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i="0" dirty="0">
                <a:solidFill>
                  <a:srgbClr val="FFFF0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Os dois rios, Tigre e Eufrates, nascem na Turquia!</a:t>
            </a:r>
          </a:p>
        </p:txBody>
      </p:sp>
      <p:sp>
        <p:nvSpPr>
          <p:cNvPr id="52233" name="Text Box 8"/>
          <p:cNvSpPr txBox="1">
            <a:spLocks noChangeArrowheads="1"/>
          </p:cNvSpPr>
          <p:nvPr/>
        </p:nvSpPr>
        <p:spPr bwMode="auto">
          <a:xfrm>
            <a:off x="8544495" y="-14288"/>
            <a:ext cx="2232025" cy="9233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i="0" dirty="0">
                <a:solidFill>
                  <a:srgbClr val="FFFF0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A Arca de Noé</a:t>
            </a:r>
            <a:br>
              <a:rPr lang="pt-BR" altLang="pt-BR" sz="1800" i="0" dirty="0">
                <a:solidFill>
                  <a:srgbClr val="FFFF0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</a:br>
            <a:r>
              <a:rPr lang="pt-BR" altLang="pt-BR" sz="1800" i="0" dirty="0">
                <a:solidFill>
                  <a:srgbClr val="FFFF0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ainda está aqui,</a:t>
            </a:r>
            <a:br>
              <a:rPr lang="pt-BR" altLang="pt-BR" sz="1800" i="0" dirty="0">
                <a:solidFill>
                  <a:srgbClr val="FFFF0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</a:br>
            <a:r>
              <a:rPr lang="pt-BR" altLang="pt-BR" sz="1800" i="0" dirty="0">
                <a:solidFill>
                  <a:srgbClr val="FFFF0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no </a:t>
            </a:r>
            <a:r>
              <a:rPr lang="pt-BR" altLang="pt-BR" sz="1800" i="0" dirty="0" err="1">
                <a:solidFill>
                  <a:srgbClr val="FFFF0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Ararat</a:t>
            </a:r>
            <a:r>
              <a:rPr lang="pt-BR" altLang="pt-BR" sz="1800" i="0" dirty="0">
                <a:solidFill>
                  <a:srgbClr val="FFFF0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2234" name="Line 6"/>
          <p:cNvSpPr>
            <a:spLocks noChangeShapeType="1"/>
          </p:cNvSpPr>
          <p:nvPr/>
        </p:nvSpPr>
        <p:spPr bwMode="auto">
          <a:xfrm>
            <a:off x="9120189" y="981077"/>
            <a:ext cx="1224161" cy="158382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31505" y="6237313"/>
            <a:ext cx="1125693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i="0" dirty="0">
                <a:solidFill>
                  <a:srgbClr val="FFFF0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Ilha de</a:t>
            </a:r>
            <a:br>
              <a:rPr lang="pt-BR" altLang="pt-BR" sz="1800" i="0" dirty="0">
                <a:solidFill>
                  <a:srgbClr val="FFFF0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</a:br>
            <a:r>
              <a:rPr lang="pt-BR" altLang="pt-BR" sz="1800" i="0" dirty="0" err="1">
                <a:solidFill>
                  <a:srgbClr val="FFFF0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Patmos</a:t>
            </a:r>
            <a:endParaRPr lang="pt-BR" altLang="pt-BR" sz="1800" i="0" dirty="0">
              <a:solidFill>
                <a:srgbClr val="FFFF00"/>
              </a:solidFill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H="1" flipV="1">
            <a:off x="1847528" y="4797152"/>
            <a:ext cx="320276" cy="137998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287689" y="6239054"/>
            <a:ext cx="1667315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i="0" dirty="0">
                <a:solidFill>
                  <a:srgbClr val="FFFF0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7 igrejas do</a:t>
            </a:r>
            <a:br>
              <a:rPr lang="pt-BR" altLang="pt-BR" sz="1800" i="0" dirty="0">
                <a:solidFill>
                  <a:srgbClr val="FFFF0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</a:br>
            <a:r>
              <a:rPr lang="pt-BR" altLang="pt-BR" sz="1800" i="0" dirty="0">
                <a:solidFill>
                  <a:srgbClr val="FFFF0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Apocalipse</a:t>
            </a: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 flipH="1" flipV="1">
            <a:off x="3935760" y="4414516"/>
            <a:ext cx="108011" cy="176340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 flipH="1" flipV="1">
            <a:off x="5807967" y="4509120"/>
            <a:ext cx="229742" cy="16801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231904" y="6237313"/>
            <a:ext cx="1809342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i="0" dirty="0">
                <a:solidFill>
                  <a:srgbClr val="FFFF0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Cidade Natal</a:t>
            </a:r>
            <a:br>
              <a:rPr lang="pt-BR" altLang="pt-BR" sz="1800" i="0" dirty="0">
                <a:solidFill>
                  <a:srgbClr val="FFFF0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</a:br>
            <a:r>
              <a:rPr lang="pt-BR" altLang="pt-BR" sz="1800" i="0" dirty="0">
                <a:solidFill>
                  <a:srgbClr val="FFFF00"/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de Paulo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423592" y="381052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0" dirty="0">
                <a:solidFill>
                  <a:schemeClr val="bg1"/>
                </a:solidFill>
                <a:latin typeface="Stencil" panose="040409050D0802020404" pitchFamily="82" charset="0"/>
              </a:rPr>
              <a:t>©</a:t>
            </a:r>
            <a:r>
              <a:rPr lang="pt-BR" sz="1400" i="0" dirty="0">
                <a:solidFill>
                  <a:srgbClr val="FF0000"/>
                </a:solidFill>
                <a:latin typeface="Stencil" panose="040409050D0802020404" pitchFamily="82" charset="0"/>
              </a:rPr>
              <a:t>Éfeso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2423592" y="3429001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0" dirty="0">
                <a:solidFill>
                  <a:schemeClr val="bg1"/>
                </a:solidFill>
                <a:latin typeface="Stencil" panose="040409050D0802020404" pitchFamily="82" charset="0"/>
              </a:rPr>
              <a:t>©</a:t>
            </a:r>
            <a:r>
              <a:rPr lang="pt-BR" sz="1400" i="0" dirty="0">
                <a:solidFill>
                  <a:srgbClr val="FF0000"/>
                </a:solidFill>
                <a:latin typeface="Stencil" panose="040409050D0802020404" pitchFamily="82" charset="0"/>
              </a:rPr>
              <a:t>Esmirna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2495600" y="2996953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0" dirty="0">
                <a:solidFill>
                  <a:schemeClr val="bg1"/>
                </a:solidFill>
                <a:latin typeface="Stencil" panose="040409050D0802020404" pitchFamily="82" charset="0"/>
              </a:rPr>
              <a:t>©</a:t>
            </a:r>
            <a:r>
              <a:rPr lang="pt-BR" sz="1400" i="0" dirty="0" err="1">
                <a:solidFill>
                  <a:srgbClr val="FF0000"/>
                </a:solidFill>
                <a:latin typeface="Stencil" panose="040409050D0802020404" pitchFamily="82" charset="0"/>
              </a:rPr>
              <a:t>pérgamo</a:t>
            </a:r>
            <a:endParaRPr lang="pt-BR" sz="1400" i="0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359696" y="3212977"/>
            <a:ext cx="1151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0" dirty="0">
                <a:solidFill>
                  <a:schemeClr val="bg1"/>
                </a:solidFill>
                <a:latin typeface="Stencil" panose="040409050D0802020404" pitchFamily="82" charset="0"/>
              </a:rPr>
              <a:t>©</a:t>
            </a:r>
            <a:r>
              <a:rPr lang="pt-BR" sz="1400" i="0" dirty="0" err="1">
                <a:solidFill>
                  <a:srgbClr val="FF0000"/>
                </a:solidFill>
                <a:latin typeface="Stencil" panose="040409050D0802020404" pitchFamily="82" charset="0"/>
              </a:rPr>
              <a:t>tiatira</a:t>
            </a:r>
            <a:endParaRPr lang="pt-BR" sz="1400" i="0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503712" y="342900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0" dirty="0">
                <a:solidFill>
                  <a:schemeClr val="bg1"/>
                </a:solidFill>
                <a:latin typeface="Stencil" panose="040409050D0802020404" pitchFamily="82" charset="0"/>
              </a:rPr>
              <a:t>©</a:t>
            </a:r>
            <a:r>
              <a:rPr lang="pt-BR" sz="1400" i="0" dirty="0" err="1">
                <a:solidFill>
                  <a:srgbClr val="FF0000"/>
                </a:solidFill>
                <a:latin typeface="Stencil" panose="040409050D0802020404" pitchFamily="82" charset="0"/>
              </a:rPr>
              <a:t>sardes</a:t>
            </a:r>
            <a:endParaRPr lang="pt-BR" sz="1400" i="0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4007767" y="3625280"/>
            <a:ext cx="136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0" dirty="0">
                <a:solidFill>
                  <a:schemeClr val="bg1"/>
                </a:solidFill>
                <a:latin typeface="Stencil" panose="040409050D0802020404" pitchFamily="82" charset="0"/>
              </a:rPr>
              <a:t>©</a:t>
            </a:r>
            <a:r>
              <a:rPr lang="pt-BR" sz="1400" i="0" dirty="0" err="1">
                <a:solidFill>
                  <a:srgbClr val="FF0000"/>
                </a:solidFill>
                <a:latin typeface="Stencil" panose="040409050D0802020404" pitchFamily="82" charset="0"/>
              </a:rPr>
              <a:t>filadélfia</a:t>
            </a:r>
            <a:endParaRPr lang="pt-BR" sz="1400" i="0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223792" y="3913312"/>
            <a:ext cx="1251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0" dirty="0" err="1">
                <a:solidFill>
                  <a:srgbClr val="FF0000"/>
                </a:solidFill>
                <a:latin typeface="Stencil" panose="040409050D0802020404" pitchFamily="82" charset="0"/>
              </a:rPr>
              <a:t>laodicéia</a:t>
            </a:r>
            <a:r>
              <a:rPr lang="pt-BR" sz="1400" b="1" i="0" dirty="0">
                <a:solidFill>
                  <a:schemeClr val="bg1"/>
                </a:solidFill>
                <a:latin typeface="Stencil" panose="040409050D0802020404" pitchFamily="82" charset="0"/>
              </a:rPr>
              <a:t>©</a:t>
            </a:r>
            <a:endParaRPr lang="pt-BR" sz="1400" i="0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</p:spTree>
  </p:cSld>
  <p:clrMapOvr>
    <a:masterClrMapping/>
  </p:clrMapOvr>
  <p:transition>
    <p:strips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35375B-3CA0-CFF1-A978-52367F9BD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>
            <a:extLst>
              <a:ext uri="{FF2B5EF4-FFF2-40B4-BE49-F238E27FC236}">
                <a16:creationId xmlns:a16="http://schemas.microsoft.com/office/drawing/2014/main" id="{E8B922FF-E571-71D3-8281-ECF4833CB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400" b="1" i="0" dirty="0">
                <a:solidFill>
                  <a:srgbClr val="FFFFFF"/>
                </a:solidFill>
                <a:latin typeface="Arial" panose="020B0604020202020204" pitchFamily="34" charset="0"/>
              </a:rPr>
              <a:t>Pergunta 13</a:t>
            </a:r>
          </a:p>
        </p:txBody>
      </p:sp>
      <p:sp>
        <p:nvSpPr>
          <p:cNvPr id="47107" name="Text Box 5">
            <a:extLst>
              <a:ext uri="{FF2B5EF4-FFF2-40B4-BE49-F238E27FC236}">
                <a16:creationId xmlns:a16="http://schemas.microsoft.com/office/drawing/2014/main" id="{C0C293E5-9D31-B577-4376-1045C3850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223" y="3469298"/>
            <a:ext cx="6305129" cy="197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sz="3600" b="1" i="0" dirty="0">
                <a:solidFill>
                  <a:srgbClr val="000000"/>
                </a:solidFill>
                <a:latin typeface="Arial" panose="020B0604020202020204" pitchFamily="34" charset="0"/>
              </a:rPr>
              <a:t>Será que a Turquia pensa em entrar em uma guerra em breve contra Israel?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sz="1800" b="1" i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8092761"/>
      </p:ext>
    </p:extLst>
  </p:cSld>
  <p:clrMapOvr>
    <a:masterClrMapping/>
  </p:clrMapOvr>
  <p:transition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506" name="Text Box 2"/>
          <p:cNvSpPr txBox="1">
            <a:spLocks noChangeArrowheads="1"/>
          </p:cNvSpPr>
          <p:nvPr/>
        </p:nvSpPr>
        <p:spPr bwMode="auto">
          <a:xfrm>
            <a:off x="407368" y="2204864"/>
            <a:ext cx="11305256" cy="427193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outerShdw dist="53882" dir="2700000" sy="50000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just">
              <a:spcBef>
                <a:spcPct val="45000"/>
              </a:spcBef>
              <a:defRPr/>
            </a:pPr>
            <a:r>
              <a:rPr lang="pt-BR" sz="36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É a eliminação da </a:t>
            </a:r>
            <a:r>
              <a:rPr lang="pt-BR" sz="3600" b="1" i="0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Turquia</a:t>
            </a:r>
            <a:r>
              <a:rPr lang="pt-BR" sz="36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dos países da </a:t>
            </a:r>
            <a:r>
              <a:rPr lang="pt-BR" sz="3600" b="1" i="0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Europa</a:t>
            </a:r>
            <a:r>
              <a:rPr lang="pt-BR" sz="3600" i="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</a:t>
            </a:r>
            <a:r>
              <a:rPr lang="pt-BR" sz="36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 a extinção final do império Turco, com os </a:t>
            </a:r>
            <a:r>
              <a:rPr lang="pt-BR" sz="3600" i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conseqüentes</a:t>
            </a:r>
            <a:r>
              <a:rPr lang="pt-BR" sz="36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eventos mundiais. </a:t>
            </a:r>
          </a:p>
          <a:p>
            <a:pPr algn="just">
              <a:spcBef>
                <a:spcPct val="45000"/>
              </a:spcBef>
              <a:defRPr/>
            </a:pPr>
            <a:r>
              <a:rPr lang="pt-BR" sz="36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É também descrito como “a ação de impelir os turcos para a </a:t>
            </a:r>
            <a:r>
              <a:rPr lang="pt-BR" sz="3600" b="1" i="0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Ásia</a:t>
            </a:r>
            <a:r>
              <a:rPr lang="pt-BR" sz="3600" i="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</a:t>
            </a:r>
            <a:r>
              <a:rPr lang="pt-BR" sz="3600" i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 a anexação de seu território.”</a:t>
            </a:r>
          </a:p>
          <a:p>
            <a:pPr algn="just">
              <a:spcBef>
                <a:spcPct val="45000"/>
              </a:spcBef>
              <a:defRPr/>
            </a:pPr>
            <a:endParaRPr lang="pt-BR" sz="1600" i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spcBef>
                <a:spcPct val="45000"/>
              </a:spcBef>
              <a:defRPr/>
            </a:pPr>
            <a:r>
              <a:rPr lang="pt-BR" sz="3600" b="1" i="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Vamos localizar estes objetos no Mundo: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V="1">
            <a:off x="101600" y="1524000"/>
            <a:ext cx="11988800" cy="0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V="1">
            <a:off x="101600" y="1752600"/>
            <a:ext cx="11988800" cy="0"/>
          </a:xfrm>
          <a:prstGeom prst="line">
            <a:avLst/>
          </a:prstGeom>
          <a:noFill/>
          <a:ln w="127000" cap="sq">
            <a:pattFill prst="pct60">
              <a:fgClr>
                <a:srgbClr val="33CCFF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25509" name="Rectangle 5"/>
          <p:cNvSpPr>
            <a:spLocks noChangeArrowheads="1"/>
          </p:cNvSpPr>
          <p:nvPr/>
        </p:nvSpPr>
        <p:spPr bwMode="auto">
          <a:xfrm>
            <a:off x="0" y="0"/>
            <a:ext cx="12192000" cy="14478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440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476500" y="304800"/>
            <a:ext cx="70104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400" b="1" i="0">
                <a:solidFill>
                  <a:srgbClr val="1D0058"/>
                </a:solidFill>
                <a:latin typeface="Arial" panose="020B0604020202020204" pitchFamily="34" charset="0"/>
              </a:rPr>
              <a:t>Resposta</a:t>
            </a:r>
            <a:endParaRPr lang="pt-BR" altLang="pt-BR" sz="4400" b="1" i="0">
              <a:solidFill>
                <a:srgbClr val="25006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5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5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2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5506" grpId="0" autoUpdateAnimBg="0"/>
      <p:bldP spid="232550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3AE37628-79D4-8018-D21D-0CE2FE4EC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653"/>
            <a:ext cx="12192000" cy="621297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8149E9F-7E8A-266F-990A-A12EFA28776D}"/>
              </a:ext>
            </a:extLst>
          </p:cNvPr>
          <p:cNvSpPr txBox="1"/>
          <p:nvPr/>
        </p:nvSpPr>
        <p:spPr>
          <a:xfrm>
            <a:off x="3695963" y="-76745"/>
            <a:ext cx="5208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05 de Janeiro de 2025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3AAFB7F-9661-B332-564F-38A91057D5A1}"/>
              </a:ext>
            </a:extLst>
          </p:cNvPr>
          <p:cNvCxnSpPr>
            <a:cxnSpLocks/>
          </p:cNvCxnSpPr>
          <p:nvPr/>
        </p:nvCxnSpPr>
        <p:spPr bwMode="auto">
          <a:xfrm>
            <a:off x="2279576" y="5085368"/>
            <a:ext cx="7128792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1291CCB-3A40-C2C3-1633-4B796AD9947F}"/>
              </a:ext>
            </a:extLst>
          </p:cNvPr>
          <p:cNvCxnSpPr>
            <a:cxnSpLocks/>
          </p:cNvCxnSpPr>
          <p:nvPr/>
        </p:nvCxnSpPr>
        <p:spPr bwMode="auto">
          <a:xfrm>
            <a:off x="4295800" y="5961312"/>
            <a:ext cx="7704856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808CF72-8046-BEE1-DC84-6D7A2C68A908}"/>
              </a:ext>
            </a:extLst>
          </p:cNvPr>
          <p:cNvCxnSpPr>
            <a:cxnSpLocks/>
          </p:cNvCxnSpPr>
          <p:nvPr/>
        </p:nvCxnSpPr>
        <p:spPr bwMode="auto">
          <a:xfrm>
            <a:off x="2279576" y="6201216"/>
            <a:ext cx="6192688" cy="25099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11765"/>
      </p:ext>
    </p:extLst>
  </p:cSld>
  <p:clrMapOvr>
    <a:masterClrMapping/>
  </p:clrMapOvr>
  <p:transition>
    <p:strips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400" b="1" i="0" dirty="0">
                <a:solidFill>
                  <a:srgbClr val="FFFFFF"/>
                </a:solidFill>
                <a:latin typeface="Arial" panose="020B0604020202020204" pitchFamily="34" charset="0"/>
              </a:rPr>
              <a:t>Pergunta 14</a:t>
            </a: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3215854" y="3302520"/>
            <a:ext cx="5832475" cy="216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sz="3600" b="1" i="0" dirty="0">
                <a:solidFill>
                  <a:srgbClr val="000000"/>
                </a:solidFill>
                <a:latin typeface="Arial" panose="020B0604020202020204" pitchFamily="34" charset="0"/>
              </a:rPr>
              <a:t>Que palavras dirá Miguel quando se levantar?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sz="1800" b="1" i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b="1" i="0" dirty="0">
                <a:solidFill>
                  <a:srgbClr val="000000"/>
                </a:solidFill>
                <a:latin typeface="Arial" panose="020B0604020202020204" pitchFamily="34" charset="0"/>
              </a:rPr>
              <a:t>Apocalipse 22:11</a:t>
            </a:r>
          </a:p>
        </p:txBody>
      </p:sp>
    </p:spTree>
    <p:extLst>
      <p:ext uri="{BB962C8B-B14F-4D97-AF65-F5344CB8AC3E}">
        <p14:creationId xmlns:p14="http://schemas.microsoft.com/office/powerpoint/2010/main" val="2471184747"/>
      </p:ext>
    </p:extLst>
  </p:cSld>
  <p:clrMapOvr>
    <a:masterClrMapping/>
  </p:clrMapOvr>
  <p:transition>
    <p:strips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2">
                  <a:alpha val="2500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4400"/>
          </a:p>
        </p:txBody>
      </p:sp>
      <p:pic>
        <p:nvPicPr>
          <p:cNvPr id="53251" name="Picture 5" descr="1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763" name="Text Box 3"/>
          <p:cNvSpPr txBox="1">
            <a:spLocks noChangeArrowheads="1"/>
          </p:cNvSpPr>
          <p:nvPr/>
        </p:nvSpPr>
        <p:spPr bwMode="auto">
          <a:xfrm>
            <a:off x="695399" y="764704"/>
            <a:ext cx="10665083" cy="45623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pt-BR" altLang="pt-BR" sz="4000" b="1" i="0" dirty="0">
                <a:solidFill>
                  <a:schemeClr val="fol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altLang="pt-BR" sz="4400" b="1" i="0" dirty="0">
                <a:solidFill>
                  <a:schemeClr val="fol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Quem é injusto, faça injustiça ainda: e quem está sujo, suje-se ainda; e quem é justo, faça justiça ainda; e quem é santo, seja santificado ainda.</a:t>
            </a:r>
            <a:r>
              <a:rPr lang="pt-BR" altLang="pt-BR" sz="4000" b="1" i="0" dirty="0">
                <a:solidFill>
                  <a:schemeClr val="fol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pt-BR" b="1" i="0" dirty="0" err="1">
                <a:solidFill>
                  <a:schemeClr val="accent1"/>
                </a:solidFill>
                <a:latin typeface="Arial" panose="020B0604020202020204" pitchFamily="34" charset="0"/>
              </a:rPr>
              <a:t>Apocalipse</a:t>
            </a:r>
            <a:r>
              <a:rPr lang="en-US" altLang="pt-BR" b="1" i="0" dirty="0">
                <a:solidFill>
                  <a:schemeClr val="accent1"/>
                </a:solidFill>
                <a:latin typeface="Arial" panose="020B0604020202020204" pitchFamily="34" charset="0"/>
              </a:rPr>
              <a:t> 22:11.</a:t>
            </a:r>
            <a:endParaRPr lang="pt-BR" altLang="pt-BR" b="1" i="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293766" name="Text Box 6"/>
          <p:cNvSpPr txBox="1">
            <a:spLocks noChangeArrowheads="1"/>
          </p:cNvSpPr>
          <p:nvPr/>
        </p:nvSpPr>
        <p:spPr bwMode="auto">
          <a:xfrm>
            <a:off x="1992313" y="5589588"/>
            <a:ext cx="8280400" cy="8730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pt-BR" altLang="pt-BR" sz="5000" b="1" i="0" dirty="0">
                <a:solidFill>
                  <a:srgbClr val="FF0000"/>
                </a:solidFill>
                <a:latin typeface="Arial" panose="020B0604020202020204" pitchFamily="34" charset="0"/>
              </a:rPr>
              <a:t>Está você se Preparando?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1360483" y="635171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C000"/>
                </a:solidFill>
              </a:rPr>
              <a:t>FIM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DB1F58A-5DEF-FC3C-E1C3-E0882C5DE938}"/>
              </a:ext>
            </a:extLst>
          </p:cNvPr>
          <p:cNvSpPr txBox="1"/>
          <p:nvPr/>
        </p:nvSpPr>
        <p:spPr>
          <a:xfrm>
            <a:off x="119336" y="6444044"/>
            <a:ext cx="2918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i="0" dirty="0"/>
              <a:t>Diagramado por Silas Jäkel</a:t>
            </a:r>
          </a:p>
        </p:txBody>
      </p:sp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3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3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93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93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293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293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293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293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63" grpId="0" autoUpdateAnimBg="0"/>
      <p:bldP spid="229376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2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Oriente Med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961482" y="6237312"/>
            <a:ext cx="42227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600" i="0" dirty="0">
                <a:solidFill>
                  <a:schemeClr val="folHlink"/>
                </a:solidFill>
                <a:latin typeface="Arial Black" panose="020B0A04020102020204" pitchFamily="34" charset="0"/>
              </a:rPr>
              <a:t>O Oriente Médio</a:t>
            </a:r>
          </a:p>
        </p:txBody>
      </p:sp>
    </p:spTree>
  </p:cSld>
  <p:clrMapOvr>
    <a:masterClrMapping/>
  </p:clrMapOvr>
  <p:transition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850976" y="2924944"/>
            <a:ext cx="6629400" cy="289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sz="3600" b="1" i="0">
                <a:solidFill>
                  <a:schemeClr val="bg2"/>
                </a:solidFill>
                <a:latin typeface="Arial" panose="020B0604020202020204" pitchFamily="34" charset="0"/>
              </a:rPr>
              <a:t>Que passagens da Escritura se aplicam ao poder Turco? 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sz="2800" b="1" i="0">
                <a:solidFill>
                  <a:schemeClr val="bg2"/>
                </a:solidFill>
                <a:latin typeface="Arial" panose="020B0604020202020204" pitchFamily="34" charset="0"/>
              </a:rPr>
              <a:t>Daniel 11:40-45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sz="2800" b="1" i="0">
                <a:solidFill>
                  <a:schemeClr val="bg2"/>
                </a:solidFill>
                <a:latin typeface="Arial" panose="020B0604020202020204" pitchFamily="34" charset="0"/>
              </a:rPr>
              <a:t>Apocalipse 9:1-21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t-BR" altLang="pt-BR" sz="2800" b="1" i="0">
                <a:solidFill>
                  <a:schemeClr val="bg2"/>
                </a:solidFill>
                <a:latin typeface="Arial" panose="020B0604020202020204" pitchFamily="34" charset="0"/>
              </a:rPr>
              <a:t>Apocalipse 16:12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4400" b="1" i="0">
                <a:latin typeface="Arial" panose="020B0604020202020204" pitchFamily="34" charset="0"/>
              </a:rPr>
              <a:t>Pergunta 02</a:t>
            </a:r>
          </a:p>
        </p:txBody>
      </p:sp>
    </p:spTree>
  </p:cSld>
  <p:clrMapOvr>
    <a:masterClrMapping/>
  </p:clrMapOvr>
  <p:transition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554" name="Text Box 2"/>
          <p:cNvSpPr txBox="1">
            <a:spLocks noChangeArrowheads="1"/>
          </p:cNvSpPr>
          <p:nvPr/>
        </p:nvSpPr>
        <p:spPr bwMode="auto">
          <a:xfrm>
            <a:off x="191344" y="329163"/>
            <a:ext cx="11809312" cy="6340197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40 Ora, no fim do tempo, o rei do sul lutará com ele; </a:t>
            </a:r>
            <a:r>
              <a:rPr lang="pt-BR" altLang="pt-BR" sz="2400" b="1" i="0" u="sng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 rei do norte</a:t>
            </a:r>
            <a:r>
              <a:rPr lang="pt-BR" altLang="pt-BR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 virá como turbilhão contra ele, com carros e cavaleiros, e com muitos navios; e entrará nos países, e os inundará, e passará para adiante.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400" b="1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41 Entrará na terra gloriosa, e muitos países cairão; mas da sua mão escaparão estes: </a:t>
            </a:r>
            <a:r>
              <a:rPr lang="pt-BR" altLang="pt-BR" sz="2400" b="1" i="0" dirty="0" err="1">
                <a:latin typeface="Arial" panose="020B0604020202020204" pitchFamily="34" charset="0"/>
                <a:cs typeface="Arial" panose="020B0604020202020204" pitchFamily="34" charset="0"/>
              </a:rPr>
              <a:t>Edom</a:t>
            </a:r>
            <a:r>
              <a:rPr lang="pt-BR" altLang="pt-BR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 e Moabe, e os chefes dos filhos de Amom.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400" b="1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42 </a:t>
            </a:r>
            <a:r>
              <a:rPr lang="pt-BR" altLang="pt-BR" sz="2400" b="1" i="0" u="sng" dirty="0">
                <a:latin typeface="Arial" panose="020B0604020202020204" pitchFamily="34" charset="0"/>
                <a:cs typeface="Arial" panose="020B0604020202020204" pitchFamily="34" charset="0"/>
              </a:rPr>
              <a:t>E estenderá a sua mão contra os países</a:t>
            </a:r>
            <a:r>
              <a:rPr lang="pt-BR" altLang="pt-BR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; e a terra do Egito não escapará.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400" b="1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43 Apoderar-se-á dos tesouros de ouro e de prata, e de todas as coisas preciosas do Egito; os líbios e os etíopes o seguirão.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400" b="1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44 Mas os rumores do oriente e do norte o espantarão; e ele sairá com grande furor, para destruir e extirpar a muitos.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400" b="1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i="0" dirty="0">
                <a:latin typeface="Arial" panose="020B0604020202020204" pitchFamily="34" charset="0"/>
                <a:cs typeface="Arial" panose="020B0604020202020204" pitchFamily="34" charset="0"/>
              </a:rPr>
              <a:t>45 E armará as tendas do seu palácio entre o mar grande e o glorioso monte santo; </a:t>
            </a:r>
            <a:r>
              <a:rPr lang="pt-BR" altLang="pt-BR" sz="2400" b="1" i="0" u="sng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chegará o seu fim, e não haverá quem o socorra</a:t>
            </a:r>
            <a:r>
              <a:rPr lang="pt-BR" altLang="pt-BR" sz="2400" b="1" i="0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pt-BR" altLang="pt-BR" sz="2400" b="1" i="0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1600" b="1" i="0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2400" b="1" i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11:40-45 (KJ)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755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9602" name="Text Box 1026"/>
          <p:cNvSpPr txBox="1">
            <a:spLocks noChangeArrowheads="1"/>
          </p:cNvSpPr>
          <p:nvPr/>
        </p:nvSpPr>
        <p:spPr bwMode="auto">
          <a:xfrm>
            <a:off x="191344" y="44450"/>
            <a:ext cx="11809312" cy="5546134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pt-BR" altLang="pt-BR" sz="2400" i="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altLang="pt-BR" sz="2400" i="0" u="sng" dirty="0">
                <a:latin typeface="Arial" panose="020B0604020202020204" pitchFamily="34" charset="0"/>
                <a:cs typeface="Arial" panose="020B0604020202020204" pitchFamily="34" charset="0"/>
              </a:rPr>
              <a:t>O quinto anjo tocou a sua trombeta</a:t>
            </a:r>
            <a:r>
              <a:rPr lang="pt-BR" altLang="pt-BR" sz="2400" i="0" dirty="0">
                <a:latin typeface="Arial" panose="020B0604020202020204" pitchFamily="34" charset="0"/>
                <a:cs typeface="Arial" panose="020B0604020202020204" pitchFamily="34" charset="0"/>
              </a:rPr>
              <a:t>, e vi uma estrela que do céu caía sobre a terra; e foi-lhe dada a chave do poço do abismo.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endParaRPr lang="pt-BR" altLang="pt-BR" sz="1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400" i="0" dirty="0">
                <a:latin typeface="Arial" panose="020B0604020202020204" pitchFamily="34" charset="0"/>
                <a:cs typeface="Arial" panose="020B0604020202020204" pitchFamily="34" charset="0"/>
              </a:rPr>
              <a:t>4 Foi-lhes dito que não fizessem dano à erva da terra, nem a verdura alguma, nem a árvore alguma, mas </a:t>
            </a:r>
            <a:r>
              <a:rPr lang="pt-BR" altLang="pt-BR" sz="2400" i="0" u="sng" dirty="0">
                <a:latin typeface="Arial" panose="020B0604020202020204" pitchFamily="34" charset="0"/>
                <a:cs typeface="Arial" panose="020B0604020202020204" pitchFamily="34" charset="0"/>
              </a:rPr>
              <a:t>somente aos homens que não têm nas suas testas o sinal de Deus</a:t>
            </a:r>
            <a:r>
              <a:rPr lang="pt-BR" altLang="pt-BR" sz="2400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2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400" i="0" dirty="0">
                <a:latin typeface="Arial" panose="020B0604020202020204" pitchFamily="34" charset="0"/>
                <a:cs typeface="Arial" panose="020B0604020202020204" pitchFamily="34" charset="0"/>
              </a:rPr>
              <a:t>5 Foi-lhes permitido, não que os matassem, mas que </a:t>
            </a:r>
            <a:r>
              <a:rPr lang="pt-BR" altLang="pt-BR" sz="2400" i="0" u="sng" dirty="0">
                <a:latin typeface="Arial" panose="020B0604020202020204" pitchFamily="34" charset="0"/>
                <a:cs typeface="Arial" panose="020B0604020202020204" pitchFamily="34" charset="0"/>
              </a:rPr>
              <a:t>por cinco meses os atormentassem.</a:t>
            </a:r>
            <a:r>
              <a:rPr lang="pt-BR" altLang="pt-BR" sz="2400" i="0" dirty="0">
                <a:latin typeface="Arial" panose="020B0604020202020204" pitchFamily="34" charset="0"/>
                <a:cs typeface="Arial" panose="020B0604020202020204" pitchFamily="34" charset="0"/>
              </a:rPr>
              <a:t> E o seu tormento era semelhante ao tormento do escorpião, quando fere o homem.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2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400" i="0" dirty="0">
                <a:latin typeface="Arial" panose="020B0604020202020204" pitchFamily="34" charset="0"/>
                <a:cs typeface="Arial" panose="020B0604020202020204" pitchFamily="34" charset="0"/>
              </a:rPr>
              <a:t>10 Tinham caudas com ferrões, semelhantes às caudas dos escorpiões, e aguilhões nas suas caudas; e o seu poder era para  </a:t>
            </a:r>
            <a:r>
              <a:rPr lang="pt-BR" altLang="pt-BR" sz="2400" i="0" u="sng" dirty="0">
                <a:latin typeface="Arial" panose="020B0604020202020204" pitchFamily="34" charset="0"/>
                <a:cs typeface="Arial" panose="020B0604020202020204" pitchFamily="34" charset="0"/>
              </a:rPr>
              <a:t>danificar os homens por cinco meses</a:t>
            </a:r>
            <a:r>
              <a:rPr lang="pt-BR" altLang="pt-BR" sz="2400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Bef>
                <a:spcPct val="0"/>
              </a:spcBef>
              <a:buFontTx/>
              <a:buNone/>
            </a:pPr>
            <a:br>
              <a:rPr lang="pt-BR" altLang="pt-BR" sz="105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200" b="1" i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Apocalipse 9:1,4,5,10 (KJ)</a:t>
            </a:r>
          </a:p>
        </p:txBody>
      </p:sp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2135188" y="5589588"/>
            <a:ext cx="7777162" cy="1212850"/>
          </a:xfrm>
          <a:prstGeom prst="rect">
            <a:avLst/>
          </a:prstGeom>
          <a:noFill/>
          <a:ln w="25400" cap="sq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folHlink"/>
                </a:solidFill>
              </a:rPr>
              <a:t>Os 5 meses da quinta trombeta começaram no dia 27 de Julho de 1299, e terminaram no dia 27 de Julho de 1449. </a:t>
            </a:r>
            <a:r>
              <a:rPr lang="pt-BR" altLang="pt-BR" sz="2400" b="1" dirty="0">
                <a:solidFill>
                  <a:schemeClr val="accent1"/>
                </a:solidFill>
              </a:rPr>
              <a:t>Estudos Bíblicos, pág. 249 - Edição de 1979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9602" grpId="0" autoUpdateAnimBg="0"/>
    </p:bldLst>
  </p:timing>
</p:sld>
</file>

<file path=ppt/theme/theme1.xml><?xml version="1.0" encoding="utf-8"?>
<a:theme xmlns:a="http://schemas.openxmlformats.org/drawingml/2006/main" name="Pulso">
  <a:themeElements>
    <a:clrScheme name="Pulso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ULSO">
  <a:themeElements>
    <a:clrScheme name="PULSO.POT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O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.POT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.POT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.POT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.POT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.POT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.POT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ulso">
  <a:themeElements>
    <a:clrScheme name="Pulso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Office\Modelos\Estruturas de apresentação\PULSO.POT</Template>
  <TotalTime>27083</TotalTime>
  <Words>2877</Words>
  <Application>Microsoft Office PowerPoint</Application>
  <PresentationFormat>Widescreen</PresentationFormat>
  <Paragraphs>221</Paragraphs>
  <Slides>52</Slides>
  <Notes>0</Notes>
  <HiddenSlides>7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52</vt:i4>
      </vt:variant>
    </vt:vector>
  </HeadingPairs>
  <TitlesOfParts>
    <vt:vector size="60" baseType="lpstr">
      <vt:lpstr>Arial</vt:lpstr>
      <vt:lpstr>Arial Black</vt:lpstr>
      <vt:lpstr>Stencil</vt:lpstr>
      <vt:lpstr>Tahoma</vt:lpstr>
      <vt:lpstr>Times New Roman</vt:lpstr>
      <vt:lpstr>Pulso</vt:lpstr>
      <vt:lpstr>1_PULSO</vt:lpstr>
      <vt:lpstr>2_Pulso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Seminário</dc:title>
  <dc:creator>Adilson de Souza</dc:creator>
  <cp:lastModifiedBy>Silas Jakel</cp:lastModifiedBy>
  <cp:revision>1635</cp:revision>
  <cp:lastPrinted>2001-06-21T20:02:56Z</cp:lastPrinted>
  <dcterms:created xsi:type="dcterms:W3CDTF">2001-06-19T19:25:53Z</dcterms:created>
  <dcterms:modified xsi:type="dcterms:W3CDTF">2025-05-30T22:05:53Z</dcterms:modified>
</cp:coreProperties>
</file>