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5" r:id="rId1"/>
    <p:sldMasterId id="2147483689" r:id="rId2"/>
  </p:sldMasterIdLst>
  <p:notesMasterIdLst>
    <p:notesMasterId r:id="rId33"/>
  </p:notesMasterIdLst>
  <p:sldIdLst>
    <p:sldId id="1337" r:id="rId3"/>
    <p:sldId id="585" r:id="rId4"/>
    <p:sldId id="288" r:id="rId5"/>
    <p:sldId id="612" r:id="rId6"/>
    <p:sldId id="583" r:id="rId7"/>
    <p:sldId id="1363" r:id="rId8"/>
    <p:sldId id="430" r:id="rId9"/>
    <p:sldId id="1364" r:id="rId10"/>
    <p:sldId id="433" r:id="rId11"/>
    <p:sldId id="1365" r:id="rId12"/>
    <p:sldId id="1366" r:id="rId13"/>
    <p:sldId id="1367" r:id="rId14"/>
    <p:sldId id="1368" r:id="rId15"/>
    <p:sldId id="1369" r:id="rId16"/>
    <p:sldId id="1370" r:id="rId17"/>
    <p:sldId id="1371" r:id="rId18"/>
    <p:sldId id="432" r:id="rId19"/>
    <p:sldId id="623" r:id="rId20"/>
    <p:sldId id="436" r:id="rId21"/>
    <p:sldId id="1372" r:id="rId22"/>
    <p:sldId id="1373" r:id="rId23"/>
    <p:sldId id="1374" r:id="rId24"/>
    <p:sldId id="1375" r:id="rId25"/>
    <p:sldId id="1378" r:id="rId26"/>
    <p:sldId id="1356" r:id="rId27"/>
    <p:sldId id="1376" r:id="rId28"/>
    <p:sldId id="1377" r:id="rId29"/>
    <p:sldId id="435" r:id="rId30"/>
    <p:sldId id="438" r:id="rId31"/>
    <p:sldId id="1355" r:id="rId32"/>
  </p:sldIdLst>
  <p:sldSz cx="12192000" cy="6858000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3200" b="1" u="sng" kern="1200">
        <a:solidFill>
          <a:schemeClr val="folHlink"/>
        </a:solidFill>
        <a:latin typeface="Arial" panose="020B0604020202020204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3200" b="1" u="sng" kern="1200">
        <a:solidFill>
          <a:schemeClr val="folHlink"/>
        </a:solidFill>
        <a:latin typeface="Arial" panose="020B0604020202020204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3200" b="1" u="sng" kern="1200">
        <a:solidFill>
          <a:schemeClr val="folHlink"/>
        </a:solidFill>
        <a:latin typeface="Arial" panose="020B0604020202020204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3200" b="1" u="sng" kern="1200">
        <a:solidFill>
          <a:schemeClr val="folHlink"/>
        </a:solidFill>
        <a:latin typeface="Arial" panose="020B0604020202020204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3200" b="1" u="sng" kern="1200">
        <a:solidFill>
          <a:schemeClr val="folHlink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200" b="1" u="sng" kern="1200">
        <a:solidFill>
          <a:schemeClr val="folHlink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200" b="1" u="sng" kern="1200">
        <a:solidFill>
          <a:schemeClr val="folHlink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200" b="1" u="sng" kern="1200">
        <a:solidFill>
          <a:schemeClr val="folHlink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200" b="1" u="sng" kern="1200">
        <a:solidFill>
          <a:schemeClr val="folHlink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CC00"/>
    <a:srgbClr val="FFFF00"/>
    <a:srgbClr val="00FFFF"/>
    <a:srgbClr val="3333FF"/>
    <a:srgbClr val="FFFF99"/>
    <a:srgbClr val="00FF00"/>
    <a:srgbClr val="99CCFF"/>
    <a:srgbClr val="FF0000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672" y="6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12"/>
    </p:cViewPr>
  </p:sorterViewPr>
  <p:notesViewPr>
    <p:cSldViewPr>
      <p:cViewPr varScale="1">
        <p:scale>
          <a:sx n="41" d="100"/>
          <a:sy n="41" d="100"/>
        </p:scale>
        <p:origin x="-1398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85C4E3A0-A7D3-80D4-1B5D-0A1FF244D82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 u="none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endParaRPr lang="en-US" altLang="pt-BR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97FECA05-B96D-A6A0-F889-AC255953B30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u="none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endParaRPr lang="en-US" altLang="pt-BR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D434F362-1195-9308-A309-362844FE91B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13BB6C99-8499-7707-1D2E-69E8D83C98D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/>
              <a:t>Clique para editar os estilos do texto mestre</a:t>
            </a:r>
          </a:p>
          <a:p>
            <a:pPr lvl="0"/>
            <a:r>
              <a:rPr lang="en-US" altLang="pt-BR"/>
              <a:t>Segundo nível</a:t>
            </a:r>
          </a:p>
          <a:p>
            <a:pPr lvl="0"/>
            <a:r>
              <a:rPr lang="en-US" altLang="pt-BR"/>
              <a:t>Terceiro nível</a:t>
            </a:r>
          </a:p>
          <a:p>
            <a:pPr lvl="0"/>
            <a:r>
              <a:rPr lang="en-US" altLang="pt-BR"/>
              <a:t>Quarto nível</a:t>
            </a:r>
          </a:p>
          <a:p>
            <a:pPr lvl="0"/>
            <a:r>
              <a:rPr lang="en-US" altLang="pt-BR"/>
              <a:t>Quinto nível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66D68C3E-A73C-CBAB-F72F-DF48BFEF7A8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 u="none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endParaRPr lang="en-US" altLang="pt-BR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392DDB66-C17F-8001-EA72-B33E743F77D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u="none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626F581A-3E75-48BC-90A1-379EAEBC3AF9}" type="slidenum">
              <a:rPr lang="en-US" altLang="pt-BR"/>
              <a:pPr/>
              <a:t>‹nº›</a:t>
            </a:fld>
            <a:endParaRPr lang="en-US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22" name="Rectangle 1026">
            <a:extLst>
              <a:ext uri="{FF2B5EF4-FFF2-40B4-BE49-F238E27FC236}">
                <a16:creationId xmlns:a16="http://schemas.microsoft.com/office/drawing/2014/main" id="{EE9969AE-340D-533D-6A36-923BA15B830F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11745384" y="0"/>
            <a:ext cx="446616" cy="68580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50000">
                <a:schemeClr val="hlink"/>
              </a:gs>
              <a:gs pos="100000">
                <a:schemeClr val="accent2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 sz="3200"/>
          </a:p>
        </p:txBody>
      </p:sp>
      <p:sp>
        <p:nvSpPr>
          <p:cNvPr id="2334723" name="Freeform 1027">
            <a:extLst>
              <a:ext uri="{FF2B5EF4-FFF2-40B4-BE49-F238E27FC236}">
                <a16:creationId xmlns:a16="http://schemas.microsoft.com/office/drawing/2014/main" id="{5B3FE516-A6F4-04C2-AF36-1B5E101A01FC}"/>
              </a:ext>
            </a:extLst>
          </p:cNvPr>
          <p:cNvSpPr>
            <a:spLocks/>
          </p:cNvSpPr>
          <p:nvPr/>
        </p:nvSpPr>
        <p:spPr bwMode="white">
          <a:xfrm>
            <a:off x="-12700" y="4489450"/>
            <a:ext cx="7672917" cy="2368550"/>
          </a:xfrm>
          <a:custGeom>
            <a:avLst/>
            <a:gdLst>
              <a:gd name="T0" fmla="*/ 0 w 3625"/>
              <a:gd name="T1" fmla="*/ 1491 h 1492"/>
              <a:gd name="T2" fmla="*/ 0 w 3625"/>
              <a:gd name="T3" fmla="*/ 0 h 1492"/>
              <a:gd name="T4" fmla="*/ 171 w 3625"/>
              <a:gd name="T5" fmla="*/ 3 h 1492"/>
              <a:gd name="T6" fmla="*/ 355 w 3625"/>
              <a:gd name="T7" fmla="*/ 9 h 1492"/>
              <a:gd name="T8" fmla="*/ 499 w 3625"/>
              <a:gd name="T9" fmla="*/ 21 h 1492"/>
              <a:gd name="T10" fmla="*/ 650 w 3625"/>
              <a:gd name="T11" fmla="*/ 36 h 1492"/>
              <a:gd name="T12" fmla="*/ 809 w 3625"/>
              <a:gd name="T13" fmla="*/ 54 h 1492"/>
              <a:gd name="T14" fmla="*/ 957 w 3625"/>
              <a:gd name="T15" fmla="*/ 78 h 1492"/>
              <a:gd name="T16" fmla="*/ 1119 w 3625"/>
              <a:gd name="T17" fmla="*/ 105 h 1492"/>
              <a:gd name="T18" fmla="*/ 1261 w 3625"/>
              <a:gd name="T19" fmla="*/ 133 h 1492"/>
              <a:gd name="T20" fmla="*/ 1441 w 3625"/>
              <a:gd name="T21" fmla="*/ 175 h 1492"/>
              <a:gd name="T22" fmla="*/ 1598 w 3625"/>
              <a:gd name="T23" fmla="*/ 217 h 1492"/>
              <a:gd name="T24" fmla="*/ 1763 w 3625"/>
              <a:gd name="T25" fmla="*/ 269 h 1492"/>
              <a:gd name="T26" fmla="*/ 1887 w 3625"/>
              <a:gd name="T27" fmla="*/ 308 h 1492"/>
              <a:gd name="T28" fmla="*/ 2085 w 3625"/>
              <a:gd name="T29" fmla="*/ 384 h 1492"/>
              <a:gd name="T30" fmla="*/ 2230 w 3625"/>
              <a:gd name="T31" fmla="*/ 444 h 1492"/>
              <a:gd name="T32" fmla="*/ 2456 w 3625"/>
              <a:gd name="T33" fmla="*/ 547 h 1492"/>
              <a:gd name="T34" fmla="*/ 2666 w 3625"/>
              <a:gd name="T35" fmla="*/ 662 h 1492"/>
              <a:gd name="T36" fmla="*/ 2859 w 3625"/>
              <a:gd name="T37" fmla="*/ 786 h 1492"/>
              <a:gd name="T38" fmla="*/ 3046 w 3625"/>
              <a:gd name="T39" fmla="*/ 920 h 1492"/>
              <a:gd name="T40" fmla="*/ 3193 w 3625"/>
              <a:gd name="T41" fmla="*/ 1038 h 1492"/>
              <a:gd name="T42" fmla="*/ 3332 w 3625"/>
              <a:gd name="T43" fmla="*/ 1168 h 1492"/>
              <a:gd name="T44" fmla="*/ 3440 w 3625"/>
              <a:gd name="T45" fmla="*/ 1280 h 1492"/>
              <a:gd name="T46" fmla="*/ 3524 w 3625"/>
              <a:gd name="T47" fmla="*/ 1380 h 1492"/>
              <a:gd name="T48" fmla="*/ 3624 w 3625"/>
              <a:gd name="T49" fmla="*/ 1491 h 1492"/>
              <a:gd name="T50" fmla="*/ 3608 w 3625"/>
              <a:gd name="T51" fmla="*/ 1491 h 1492"/>
              <a:gd name="T52" fmla="*/ 0 w 3625"/>
              <a:gd name="T53" fmla="*/ 1491 h 14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3625" h="1492">
                <a:moveTo>
                  <a:pt x="0" y="1491"/>
                </a:moveTo>
                <a:lnTo>
                  <a:pt x="0" y="0"/>
                </a:lnTo>
                <a:lnTo>
                  <a:pt x="171" y="3"/>
                </a:lnTo>
                <a:lnTo>
                  <a:pt x="355" y="9"/>
                </a:lnTo>
                <a:lnTo>
                  <a:pt x="499" y="21"/>
                </a:lnTo>
                <a:lnTo>
                  <a:pt x="650" y="36"/>
                </a:lnTo>
                <a:lnTo>
                  <a:pt x="809" y="54"/>
                </a:lnTo>
                <a:lnTo>
                  <a:pt x="957" y="78"/>
                </a:lnTo>
                <a:lnTo>
                  <a:pt x="1119" y="105"/>
                </a:lnTo>
                <a:lnTo>
                  <a:pt x="1261" y="133"/>
                </a:lnTo>
                <a:lnTo>
                  <a:pt x="1441" y="175"/>
                </a:lnTo>
                <a:lnTo>
                  <a:pt x="1598" y="217"/>
                </a:lnTo>
                <a:lnTo>
                  <a:pt x="1763" y="269"/>
                </a:lnTo>
                <a:lnTo>
                  <a:pt x="1887" y="308"/>
                </a:lnTo>
                <a:lnTo>
                  <a:pt x="2085" y="384"/>
                </a:lnTo>
                <a:lnTo>
                  <a:pt x="2230" y="444"/>
                </a:lnTo>
                <a:lnTo>
                  <a:pt x="2456" y="547"/>
                </a:lnTo>
                <a:lnTo>
                  <a:pt x="2666" y="662"/>
                </a:lnTo>
                <a:lnTo>
                  <a:pt x="2859" y="786"/>
                </a:lnTo>
                <a:lnTo>
                  <a:pt x="3046" y="920"/>
                </a:lnTo>
                <a:lnTo>
                  <a:pt x="3193" y="1038"/>
                </a:lnTo>
                <a:lnTo>
                  <a:pt x="3332" y="1168"/>
                </a:lnTo>
                <a:lnTo>
                  <a:pt x="3440" y="1280"/>
                </a:lnTo>
                <a:lnTo>
                  <a:pt x="3524" y="1380"/>
                </a:lnTo>
                <a:lnTo>
                  <a:pt x="3624" y="1491"/>
                </a:lnTo>
                <a:lnTo>
                  <a:pt x="3608" y="1491"/>
                </a:lnTo>
                <a:lnTo>
                  <a:pt x="0" y="1491"/>
                </a:lnTo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sz="3200"/>
          </a:p>
        </p:txBody>
      </p:sp>
      <p:sp>
        <p:nvSpPr>
          <p:cNvPr id="2334724" name="Freeform 1028">
            <a:extLst>
              <a:ext uri="{FF2B5EF4-FFF2-40B4-BE49-F238E27FC236}">
                <a16:creationId xmlns:a16="http://schemas.microsoft.com/office/drawing/2014/main" id="{A67EA45F-46FE-01BB-DBF4-429879DD5EC1}"/>
              </a:ext>
            </a:extLst>
          </p:cNvPr>
          <p:cNvSpPr>
            <a:spLocks/>
          </p:cNvSpPr>
          <p:nvPr/>
        </p:nvSpPr>
        <p:spPr bwMode="white">
          <a:xfrm>
            <a:off x="1" y="3817939"/>
            <a:ext cx="10886017" cy="3019425"/>
          </a:xfrm>
          <a:custGeom>
            <a:avLst/>
            <a:gdLst>
              <a:gd name="T0" fmla="*/ 2718 w 5143"/>
              <a:gd name="T1" fmla="*/ 405 h 1902"/>
              <a:gd name="T2" fmla="*/ 2466 w 5143"/>
              <a:gd name="T3" fmla="*/ 333 h 1902"/>
              <a:gd name="T4" fmla="*/ 2202 w 5143"/>
              <a:gd name="T5" fmla="*/ 261 h 1902"/>
              <a:gd name="T6" fmla="*/ 1929 w 5143"/>
              <a:gd name="T7" fmla="*/ 198 h 1902"/>
              <a:gd name="T8" fmla="*/ 1695 w 5143"/>
              <a:gd name="T9" fmla="*/ 153 h 1902"/>
              <a:gd name="T10" fmla="*/ 1434 w 5143"/>
              <a:gd name="T11" fmla="*/ 111 h 1902"/>
              <a:gd name="T12" fmla="*/ 1188 w 5143"/>
              <a:gd name="T13" fmla="*/ 75 h 1902"/>
              <a:gd name="T14" fmla="*/ 957 w 5143"/>
              <a:gd name="T15" fmla="*/ 48 h 1902"/>
              <a:gd name="T16" fmla="*/ 747 w 5143"/>
              <a:gd name="T17" fmla="*/ 30 h 1902"/>
              <a:gd name="T18" fmla="*/ 501 w 5143"/>
              <a:gd name="T19" fmla="*/ 15 h 1902"/>
              <a:gd name="T20" fmla="*/ 246 w 5143"/>
              <a:gd name="T21" fmla="*/ 3 h 1902"/>
              <a:gd name="T22" fmla="*/ 0 w 5143"/>
              <a:gd name="T23" fmla="*/ 0 h 1902"/>
              <a:gd name="T24" fmla="*/ 0 w 5143"/>
              <a:gd name="T25" fmla="*/ 275 h 1902"/>
              <a:gd name="T26" fmla="*/ 0 w 5143"/>
              <a:gd name="T27" fmla="*/ 345 h 1902"/>
              <a:gd name="T28" fmla="*/ 0 w 5143"/>
              <a:gd name="T29" fmla="*/ 275 h 1902"/>
              <a:gd name="T30" fmla="*/ 0 w 5143"/>
              <a:gd name="T31" fmla="*/ 342 h 1902"/>
              <a:gd name="T32" fmla="*/ 339 w 5143"/>
              <a:gd name="T33" fmla="*/ 351 h 1902"/>
              <a:gd name="T34" fmla="*/ 606 w 5143"/>
              <a:gd name="T35" fmla="*/ 372 h 1902"/>
              <a:gd name="T36" fmla="*/ 852 w 5143"/>
              <a:gd name="T37" fmla="*/ 399 h 1902"/>
              <a:gd name="T38" fmla="*/ 1068 w 5143"/>
              <a:gd name="T39" fmla="*/ 435 h 1902"/>
              <a:gd name="T40" fmla="*/ 1275 w 5143"/>
              <a:gd name="T41" fmla="*/ 474 h 1902"/>
              <a:gd name="T42" fmla="*/ 1545 w 5143"/>
              <a:gd name="T43" fmla="*/ 540 h 1902"/>
              <a:gd name="T44" fmla="*/ 1761 w 5143"/>
              <a:gd name="T45" fmla="*/ 603 h 1902"/>
              <a:gd name="T46" fmla="*/ 1971 w 5143"/>
              <a:gd name="T47" fmla="*/ 678 h 1902"/>
              <a:gd name="T48" fmla="*/ 2166 w 5143"/>
              <a:gd name="T49" fmla="*/ 747 h 1902"/>
              <a:gd name="T50" fmla="*/ 2397 w 5143"/>
              <a:gd name="T51" fmla="*/ 852 h 1902"/>
              <a:gd name="T52" fmla="*/ 2613 w 5143"/>
              <a:gd name="T53" fmla="*/ 960 h 1902"/>
              <a:gd name="T54" fmla="*/ 2832 w 5143"/>
              <a:gd name="T55" fmla="*/ 1095 h 1902"/>
              <a:gd name="T56" fmla="*/ 3012 w 5143"/>
              <a:gd name="T57" fmla="*/ 1212 h 1902"/>
              <a:gd name="T58" fmla="*/ 3186 w 5143"/>
              <a:gd name="T59" fmla="*/ 1347 h 1902"/>
              <a:gd name="T60" fmla="*/ 3351 w 5143"/>
              <a:gd name="T61" fmla="*/ 1497 h 1902"/>
              <a:gd name="T62" fmla="*/ 3480 w 5143"/>
              <a:gd name="T63" fmla="*/ 1629 h 1902"/>
              <a:gd name="T64" fmla="*/ 3612 w 5143"/>
              <a:gd name="T65" fmla="*/ 1785 h 1902"/>
              <a:gd name="T66" fmla="*/ 3699 w 5143"/>
              <a:gd name="T67" fmla="*/ 1901 h 1902"/>
              <a:gd name="T68" fmla="*/ 5142 w 5143"/>
              <a:gd name="T69" fmla="*/ 1901 h 1902"/>
              <a:gd name="T70" fmla="*/ 5076 w 5143"/>
              <a:gd name="T71" fmla="*/ 1827 h 1902"/>
              <a:gd name="T72" fmla="*/ 4968 w 5143"/>
              <a:gd name="T73" fmla="*/ 1707 h 1902"/>
              <a:gd name="T74" fmla="*/ 4797 w 5143"/>
              <a:gd name="T75" fmla="*/ 1539 h 1902"/>
              <a:gd name="T76" fmla="*/ 4617 w 5143"/>
              <a:gd name="T77" fmla="*/ 1383 h 1902"/>
              <a:gd name="T78" fmla="*/ 4410 w 5143"/>
              <a:gd name="T79" fmla="*/ 1221 h 1902"/>
              <a:gd name="T80" fmla="*/ 4185 w 5143"/>
              <a:gd name="T81" fmla="*/ 1071 h 1902"/>
              <a:gd name="T82" fmla="*/ 3960 w 5143"/>
              <a:gd name="T83" fmla="*/ 939 h 1902"/>
              <a:gd name="T84" fmla="*/ 3708 w 5143"/>
              <a:gd name="T85" fmla="*/ 801 h 1902"/>
              <a:gd name="T86" fmla="*/ 3492 w 5143"/>
              <a:gd name="T87" fmla="*/ 702 h 1902"/>
              <a:gd name="T88" fmla="*/ 3231 w 5143"/>
              <a:gd name="T89" fmla="*/ 588 h 1902"/>
              <a:gd name="T90" fmla="*/ 2964 w 5143"/>
              <a:gd name="T91" fmla="*/ 489 h 1902"/>
              <a:gd name="T92" fmla="*/ 2718 w 5143"/>
              <a:gd name="T93" fmla="*/ 405 h 19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5143" h="1902">
                <a:moveTo>
                  <a:pt x="2718" y="405"/>
                </a:moveTo>
                <a:lnTo>
                  <a:pt x="2466" y="333"/>
                </a:lnTo>
                <a:lnTo>
                  <a:pt x="2202" y="261"/>
                </a:lnTo>
                <a:lnTo>
                  <a:pt x="1929" y="198"/>
                </a:lnTo>
                <a:lnTo>
                  <a:pt x="1695" y="153"/>
                </a:lnTo>
                <a:lnTo>
                  <a:pt x="1434" y="111"/>
                </a:lnTo>
                <a:lnTo>
                  <a:pt x="1188" y="75"/>
                </a:lnTo>
                <a:lnTo>
                  <a:pt x="957" y="48"/>
                </a:lnTo>
                <a:lnTo>
                  <a:pt x="747" y="30"/>
                </a:lnTo>
                <a:lnTo>
                  <a:pt x="501" y="15"/>
                </a:lnTo>
                <a:lnTo>
                  <a:pt x="246" y="3"/>
                </a:lnTo>
                <a:lnTo>
                  <a:pt x="0" y="0"/>
                </a:lnTo>
                <a:lnTo>
                  <a:pt x="0" y="275"/>
                </a:lnTo>
                <a:lnTo>
                  <a:pt x="0" y="345"/>
                </a:lnTo>
                <a:lnTo>
                  <a:pt x="0" y="275"/>
                </a:lnTo>
                <a:lnTo>
                  <a:pt x="0" y="342"/>
                </a:lnTo>
                <a:lnTo>
                  <a:pt x="339" y="351"/>
                </a:lnTo>
                <a:lnTo>
                  <a:pt x="606" y="372"/>
                </a:lnTo>
                <a:lnTo>
                  <a:pt x="852" y="399"/>
                </a:lnTo>
                <a:lnTo>
                  <a:pt x="1068" y="435"/>
                </a:lnTo>
                <a:lnTo>
                  <a:pt x="1275" y="474"/>
                </a:lnTo>
                <a:lnTo>
                  <a:pt x="1545" y="540"/>
                </a:lnTo>
                <a:lnTo>
                  <a:pt x="1761" y="603"/>
                </a:lnTo>
                <a:lnTo>
                  <a:pt x="1971" y="678"/>
                </a:lnTo>
                <a:lnTo>
                  <a:pt x="2166" y="747"/>
                </a:lnTo>
                <a:lnTo>
                  <a:pt x="2397" y="852"/>
                </a:lnTo>
                <a:lnTo>
                  <a:pt x="2613" y="960"/>
                </a:lnTo>
                <a:lnTo>
                  <a:pt x="2832" y="1095"/>
                </a:lnTo>
                <a:lnTo>
                  <a:pt x="3012" y="1212"/>
                </a:lnTo>
                <a:lnTo>
                  <a:pt x="3186" y="1347"/>
                </a:lnTo>
                <a:lnTo>
                  <a:pt x="3351" y="1497"/>
                </a:lnTo>
                <a:lnTo>
                  <a:pt x="3480" y="1629"/>
                </a:lnTo>
                <a:lnTo>
                  <a:pt x="3612" y="1785"/>
                </a:lnTo>
                <a:lnTo>
                  <a:pt x="3699" y="1901"/>
                </a:lnTo>
                <a:lnTo>
                  <a:pt x="5142" y="1901"/>
                </a:lnTo>
                <a:lnTo>
                  <a:pt x="5076" y="1827"/>
                </a:lnTo>
                <a:lnTo>
                  <a:pt x="4968" y="1707"/>
                </a:lnTo>
                <a:lnTo>
                  <a:pt x="4797" y="1539"/>
                </a:lnTo>
                <a:lnTo>
                  <a:pt x="4617" y="1383"/>
                </a:lnTo>
                <a:lnTo>
                  <a:pt x="4410" y="1221"/>
                </a:lnTo>
                <a:lnTo>
                  <a:pt x="4185" y="1071"/>
                </a:lnTo>
                <a:lnTo>
                  <a:pt x="3960" y="939"/>
                </a:lnTo>
                <a:lnTo>
                  <a:pt x="3708" y="801"/>
                </a:lnTo>
                <a:lnTo>
                  <a:pt x="3492" y="702"/>
                </a:lnTo>
                <a:lnTo>
                  <a:pt x="3231" y="588"/>
                </a:lnTo>
                <a:lnTo>
                  <a:pt x="2964" y="489"/>
                </a:lnTo>
                <a:lnTo>
                  <a:pt x="2718" y="405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 sz="3200"/>
          </a:p>
        </p:txBody>
      </p:sp>
      <p:sp>
        <p:nvSpPr>
          <p:cNvPr id="2334725" name="Freeform 1029">
            <a:extLst>
              <a:ext uri="{FF2B5EF4-FFF2-40B4-BE49-F238E27FC236}">
                <a16:creationId xmlns:a16="http://schemas.microsoft.com/office/drawing/2014/main" id="{663C622B-9516-57D2-1CA5-6C9F814F81DF}"/>
              </a:ext>
            </a:extLst>
          </p:cNvPr>
          <p:cNvSpPr>
            <a:spLocks/>
          </p:cNvSpPr>
          <p:nvPr/>
        </p:nvSpPr>
        <p:spPr bwMode="white">
          <a:xfrm>
            <a:off x="0" y="3146425"/>
            <a:ext cx="12192000" cy="3690938"/>
          </a:xfrm>
          <a:custGeom>
            <a:avLst/>
            <a:gdLst>
              <a:gd name="T0" fmla="*/ 0 w 5760"/>
              <a:gd name="T1" fmla="*/ 0 h 2325"/>
              <a:gd name="T2" fmla="*/ 0 w 5760"/>
              <a:gd name="T3" fmla="*/ 339 h 2325"/>
              <a:gd name="T4" fmla="*/ 558 w 5760"/>
              <a:gd name="T5" fmla="*/ 357 h 2325"/>
              <a:gd name="T6" fmla="*/ 807 w 5760"/>
              <a:gd name="T7" fmla="*/ 375 h 2325"/>
              <a:gd name="T8" fmla="*/ 1056 w 5760"/>
              <a:gd name="T9" fmla="*/ 399 h 2325"/>
              <a:gd name="T10" fmla="*/ 1272 w 5760"/>
              <a:gd name="T11" fmla="*/ 426 h 2325"/>
              <a:gd name="T12" fmla="*/ 1539 w 5760"/>
              <a:gd name="T13" fmla="*/ 465 h 2325"/>
              <a:gd name="T14" fmla="*/ 1791 w 5760"/>
              <a:gd name="T15" fmla="*/ 510 h 2325"/>
              <a:gd name="T16" fmla="*/ 2076 w 5760"/>
              <a:gd name="T17" fmla="*/ 570 h 2325"/>
              <a:gd name="T18" fmla="*/ 2334 w 5760"/>
              <a:gd name="T19" fmla="*/ 630 h 2325"/>
              <a:gd name="T20" fmla="*/ 2544 w 5760"/>
              <a:gd name="T21" fmla="*/ 687 h 2325"/>
              <a:gd name="T22" fmla="*/ 2775 w 5760"/>
              <a:gd name="T23" fmla="*/ 759 h 2325"/>
              <a:gd name="T24" fmla="*/ 3003 w 5760"/>
              <a:gd name="T25" fmla="*/ 837 h 2325"/>
              <a:gd name="T26" fmla="*/ 3231 w 5760"/>
              <a:gd name="T27" fmla="*/ 924 h 2325"/>
              <a:gd name="T28" fmla="*/ 3438 w 5760"/>
              <a:gd name="T29" fmla="*/ 1005 h 2325"/>
              <a:gd name="T30" fmla="*/ 3663 w 5760"/>
              <a:gd name="T31" fmla="*/ 1110 h 2325"/>
              <a:gd name="T32" fmla="*/ 3903 w 5760"/>
              <a:gd name="T33" fmla="*/ 1233 h 2325"/>
              <a:gd name="T34" fmla="*/ 4149 w 5760"/>
              <a:gd name="T35" fmla="*/ 1374 h 2325"/>
              <a:gd name="T36" fmla="*/ 4353 w 5760"/>
              <a:gd name="T37" fmla="*/ 1506 h 2325"/>
              <a:gd name="T38" fmla="*/ 4491 w 5760"/>
              <a:gd name="T39" fmla="*/ 1602 h 2325"/>
              <a:gd name="T40" fmla="*/ 4668 w 5760"/>
              <a:gd name="T41" fmla="*/ 1740 h 2325"/>
              <a:gd name="T42" fmla="*/ 4824 w 5760"/>
              <a:gd name="T43" fmla="*/ 1875 h 2325"/>
              <a:gd name="T44" fmla="*/ 4968 w 5760"/>
              <a:gd name="T45" fmla="*/ 2016 h 2325"/>
              <a:gd name="T46" fmla="*/ 5100 w 5760"/>
              <a:gd name="T47" fmla="*/ 2154 h 2325"/>
              <a:gd name="T48" fmla="*/ 5238 w 5760"/>
              <a:gd name="T49" fmla="*/ 2324 h 2325"/>
              <a:gd name="T50" fmla="*/ 5759 w 5760"/>
              <a:gd name="T51" fmla="*/ 2324 h 2325"/>
              <a:gd name="T52" fmla="*/ 5759 w 5760"/>
              <a:gd name="T53" fmla="*/ 1245 h 2325"/>
              <a:gd name="T54" fmla="*/ 5580 w 5760"/>
              <a:gd name="T55" fmla="*/ 1119 h 2325"/>
              <a:gd name="T56" fmla="*/ 5400 w 5760"/>
              <a:gd name="T57" fmla="*/ 1020 h 2325"/>
              <a:gd name="T58" fmla="*/ 5205 w 5760"/>
              <a:gd name="T59" fmla="*/ 918 h 2325"/>
              <a:gd name="T60" fmla="*/ 5031 w 5760"/>
              <a:gd name="T61" fmla="*/ 837 h 2325"/>
              <a:gd name="T62" fmla="*/ 4866 w 5760"/>
              <a:gd name="T63" fmla="*/ 771 h 2325"/>
              <a:gd name="T64" fmla="*/ 4710 w 5760"/>
              <a:gd name="T65" fmla="*/ 711 h 2325"/>
              <a:gd name="T66" fmla="*/ 4545 w 5760"/>
              <a:gd name="T67" fmla="*/ 651 h 2325"/>
              <a:gd name="T68" fmla="*/ 4386 w 5760"/>
              <a:gd name="T69" fmla="*/ 600 h 2325"/>
              <a:gd name="T70" fmla="*/ 4248 w 5760"/>
              <a:gd name="T71" fmla="*/ 552 h 2325"/>
              <a:gd name="T72" fmla="*/ 3993 w 5760"/>
              <a:gd name="T73" fmla="*/ 483 h 2325"/>
              <a:gd name="T74" fmla="*/ 3777 w 5760"/>
              <a:gd name="T75" fmla="*/ 423 h 2325"/>
              <a:gd name="T76" fmla="*/ 3564 w 5760"/>
              <a:gd name="T77" fmla="*/ 375 h 2325"/>
              <a:gd name="T78" fmla="*/ 3282 w 5760"/>
              <a:gd name="T79" fmla="*/ 312 h 2325"/>
              <a:gd name="T80" fmla="*/ 3003 w 5760"/>
              <a:gd name="T81" fmla="*/ 261 h 2325"/>
              <a:gd name="T82" fmla="*/ 2733 w 5760"/>
              <a:gd name="T83" fmla="*/ 213 h 2325"/>
              <a:gd name="T84" fmla="*/ 2451 w 5760"/>
              <a:gd name="T85" fmla="*/ 171 h 2325"/>
              <a:gd name="T86" fmla="*/ 2211 w 5760"/>
              <a:gd name="T87" fmla="*/ 138 h 2325"/>
              <a:gd name="T88" fmla="*/ 1974 w 5760"/>
              <a:gd name="T89" fmla="*/ 108 h 2325"/>
              <a:gd name="T90" fmla="*/ 1665 w 5760"/>
              <a:gd name="T91" fmla="*/ 81 h 2325"/>
              <a:gd name="T92" fmla="*/ 1437 w 5760"/>
              <a:gd name="T93" fmla="*/ 60 h 2325"/>
              <a:gd name="T94" fmla="*/ 1125 w 5760"/>
              <a:gd name="T95" fmla="*/ 36 h 2325"/>
              <a:gd name="T96" fmla="*/ 828 w 5760"/>
              <a:gd name="T97" fmla="*/ 21 h 2325"/>
              <a:gd name="T98" fmla="*/ 558 w 5760"/>
              <a:gd name="T99" fmla="*/ 12 h 2325"/>
              <a:gd name="T100" fmla="*/ 282 w 5760"/>
              <a:gd name="T101" fmla="*/ 3 h 2325"/>
              <a:gd name="T102" fmla="*/ 0 w 5760"/>
              <a:gd name="T103" fmla="*/ 0 h 23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5760" h="2325">
                <a:moveTo>
                  <a:pt x="0" y="0"/>
                </a:moveTo>
                <a:lnTo>
                  <a:pt x="0" y="339"/>
                </a:lnTo>
                <a:lnTo>
                  <a:pt x="558" y="357"/>
                </a:lnTo>
                <a:lnTo>
                  <a:pt x="807" y="375"/>
                </a:lnTo>
                <a:lnTo>
                  <a:pt x="1056" y="399"/>
                </a:lnTo>
                <a:lnTo>
                  <a:pt x="1272" y="426"/>
                </a:lnTo>
                <a:lnTo>
                  <a:pt x="1539" y="465"/>
                </a:lnTo>
                <a:lnTo>
                  <a:pt x="1791" y="510"/>
                </a:lnTo>
                <a:lnTo>
                  <a:pt x="2076" y="570"/>
                </a:lnTo>
                <a:lnTo>
                  <a:pt x="2334" y="630"/>
                </a:lnTo>
                <a:lnTo>
                  <a:pt x="2544" y="687"/>
                </a:lnTo>
                <a:lnTo>
                  <a:pt x="2775" y="759"/>
                </a:lnTo>
                <a:lnTo>
                  <a:pt x="3003" y="837"/>
                </a:lnTo>
                <a:lnTo>
                  <a:pt x="3231" y="924"/>
                </a:lnTo>
                <a:lnTo>
                  <a:pt x="3438" y="1005"/>
                </a:lnTo>
                <a:lnTo>
                  <a:pt x="3663" y="1110"/>
                </a:lnTo>
                <a:lnTo>
                  <a:pt x="3903" y="1233"/>
                </a:lnTo>
                <a:lnTo>
                  <a:pt x="4149" y="1374"/>
                </a:lnTo>
                <a:lnTo>
                  <a:pt x="4353" y="1506"/>
                </a:lnTo>
                <a:lnTo>
                  <a:pt x="4491" y="1602"/>
                </a:lnTo>
                <a:lnTo>
                  <a:pt x="4668" y="1740"/>
                </a:lnTo>
                <a:lnTo>
                  <a:pt x="4824" y="1875"/>
                </a:lnTo>
                <a:lnTo>
                  <a:pt x="4968" y="2016"/>
                </a:lnTo>
                <a:lnTo>
                  <a:pt x="5100" y="2154"/>
                </a:lnTo>
                <a:lnTo>
                  <a:pt x="5238" y="2324"/>
                </a:lnTo>
                <a:lnTo>
                  <a:pt x="5759" y="2324"/>
                </a:lnTo>
                <a:lnTo>
                  <a:pt x="5759" y="1245"/>
                </a:lnTo>
                <a:lnTo>
                  <a:pt x="5580" y="1119"/>
                </a:lnTo>
                <a:lnTo>
                  <a:pt x="5400" y="1020"/>
                </a:lnTo>
                <a:lnTo>
                  <a:pt x="5205" y="918"/>
                </a:lnTo>
                <a:lnTo>
                  <a:pt x="5031" y="837"/>
                </a:lnTo>
                <a:lnTo>
                  <a:pt x="4866" y="771"/>
                </a:lnTo>
                <a:lnTo>
                  <a:pt x="4710" y="711"/>
                </a:lnTo>
                <a:lnTo>
                  <a:pt x="4545" y="651"/>
                </a:lnTo>
                <a:lnTo>
                  <a:pt x="4386" y="600"/>
                </a:lnTo>
                <a:lnTo>
                  <a:pt x="4248" y="552"/>
                </a:lnTo>
                <a:lnTo>
                  <a:pt x="3993" y="483"/>
                </a:lnTo>
                <a:lnTo>
                  <a:pt x="3777" y="423"/>
                </a:lnTo>
                <a:lnTo>
                  <a:pt x="3564" y="375"/>
                </a:lnTo>
                <a:lnTo>
                  <a:pt x="3282" y="312"/>
                </a:lnTo>
                <a:lnTo>
                  <a:pt x="3003" y="261"/>
                </a:lnTo>
                <a:lnTo>
                  <a:pt x="2733" y="213"/>
                </a:lnTo>
                <a:lnTo>
                  <a:pt x="2451" y="171"/>
                </a:lnTo>
                <a:lnTo>
                  <a:pt x="2211" y="138"/>
                </a:lnTo>
                <a:lnTo>
                  <a:pt x="1974" y="108"/>
                </a:lnTo>
                <a:lnTo>
                  <a:pt x="1665" y="81"/>
                </a:lnTo>
                <a:lnTo>
                  <a:pt x="1437" y="60"/>
                </a:lnTo>
                <a:lnTo>
                  <a:pt x="1125" y="36"/>
                </a:lnTo>
                <a:lnTo>
                  <a:pt x="828" y="21"/>
                </a:lnTo>
                <a:lnTo>
                  <a:pt x="558" y="12"/>
                </a:lnTo>
                <a:lnTo>
                  <a:pt x="282" y="3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 sz="3200"/>
          </a:p>
        </p:txBody>
      </p:sp>
      <p:sp>
        <p:nvSpPr>
          <p:cNvPr id="2334726" name="Freeform 1030">
            <a:extLst>
              <a:ext uri="{FF2B5EF4-FFF2-40B4-BE49-F238E27FC236}">
                <a16:creationId xmlns:a16="http://schemas.microsoft.com/office/drawing/2014/main" id="{A138E6D1-9B62-4B0F-7412-653DCAE4F585}"/>
              </a:ext>
            </a:extLst>
          </p:cNvPr>
          <p:cNvSpPr>
            <a:spLocks/>
          </p:cNvSpPr>
          <p:nvPr/>
        </p:nvSpPr>
        <p:spPr bwMode="white">
          <a:xfrm>
            <a:off x="0" y="2460625"/>
            <a:ext cx="12192000" cy="2497138"/>
          </a:xfrm>
          <a:custGeom>
            <a:avLst/>
            <a:gdLst>
              <a:gd name="T0" fmla="*/ 0 w 5760"/>
              <a:gd name="T1" fmla="*/ 0 h 1573"/>
              <a:gd name="T2" fmla="*/ 0 w 5760"/>
              <a:gd name="T3" fmla="*/ 351 h 1573"/>
              <a:gd name="T4" fmla="*/ 282 w 5760"/>
              <a:gd name="T5" fmla="*/ 357 h 1573"/>
              <a:gd name="T6" fmla="*/ 627 w 5760"/>
              <a:gd name="T7" fmla="*/ 363 h 1573"/>
              <a:gd name="T8" fmla="*/ 960 w 5760"/>
              <a:gd name="T9" fmla="*/ 375 h 1573"/>
              <a:gd name="T10" fmla="*/ 1218 w 5760"/>
              <a:gd name="T11" fmla="*/ 393 h 1573"/>
              <a:gd name="T12" fmla="*/ 1470 w 5760"/>
              <a:gd name="T13" fmla="*/ 411 h 1573"/>
              <a:gd name="T14" fmla="*/ 1746 w 5760"/>
              <a:gd name="T15" fmla="*/ 435 h 1573"/>
              <a:gd name="T16" fmla="*/ 2022 w 5760"/>
              <a:gd name="T17" fmla="*/ 462 h 1573"/>
              <a:gd name="T18" fmla="*/ 2340 w 5760"/>
              <a:gd name="T19" fmla="*/ 504 h 1573"/>
              <a:gd name="T20" fmla="*/ 2664 w 5760"/>
              <a:gd name="T21" fmla="*/ 549 h 1573"/>
              <a:gd name="T22" fmla="*/ 2952 w 5760"/>
              <a:gd name="T23" fmla="*/ 597 h 1573"/>
              <a:gd name="T24" fmla="*/ 3225 w 5760"/>
              <a:gd name="T25" fmla="*/ 648 h 1573"/>
              <a:gd name="T26" fmla="*/ 3513 w 5760"/>
              <a:gd name="T27" fmla="*/ 708 h 1573"/>
              <a:gd name="T28" fmla="*/ 3693 w 5760"/>
              <a:gd name="T29" fmla="*/ 750 h 1573"/>
              <a:gd name="T30" fmla="*/ 3936 w 5760"/>
              <a:gd name="T31" fmla="*/ 810 h 1573"/>
              <a:gd name="T32" fmla="*/ 4095 w 5760"/>
              <a:gd name="T33" fmla="*/ 855 h 1573"/>
              <a:gd name="T34" fmla="*/ 4281 w 5760"/>
              <a:gd name="T35" fmla="*/ 909 h 1573"/>
              <a:gd name="T36" fmla="*/ 4503 w 5760"/>
              <a:gd name="T37" fmla="*/ 981 h 1573"/>
              <a:gd name="T38" fmla="*/ 4704 w 5760"/>
              <a:gd name="T39" fmla="*/ 1053 h 1573"/>
              <a:gd name="T40" fmla="*/ 4911 w 5760"/>
              <a:gd name="T41" fmla="*/ 1131 h 1573"/>
              <a:gd name="T42" fmla="*/ 5073 w 5760"/>
              <a:gd name="T43" fmla="*/ 1197 h 1573"/>
              <a:gd name="T44" fmla="*/ 5256 w 5760"/>
              <a:gd name="T45" fmla="*/ 1281 h 1573"/>
              <a:gd name="T46" fmla="*/ 5475 w 5760"/>
              <a:gd name="T47" fmla="*/ 1401 h 1573"/>
              <a:gd name="T48" fmla="*/ 5628 w 5760"/>
              <a:gd name="T49" fmla="*/ 1482 h 1573"/>
              <a:gd name="T50" fmla="*/ 5759 w 5760"/>
              <a:gd name="T51" fmla="*/ 1572 h 1573"/>
              <a:gd name="T52" fmla="*/ 5759 w 5760"/>
              <a:gd name="T53" fmla="*/ 633 h 1573"/>
              <a:gd name="T54" fmla="*/ 5493 w 5760"/>
              <a:gd name="T55" fmla="*/ 570 h 1573"/>
              <a:gd name="T56" fmla="*/ 5214 w 5760"/>
              <a:gd name="T57" fmla="*/ 501 h 1573"/>
              <a:gd name="T58" fmla="*/ 4950 w 5760"/>
              <a:gd name="T59" fmla="*/ 444 h 1573"/>
              <a:gd name="T60" fmla="*/ 4701 w 5760"/>
              <a:gd name="T61" fmla="*/ 396 h 1573"/>
              <a:gd name="T62" fmla="*/ 4425 w 5760"/>
              <a:gd name="T63" fmla="*/ 348 h 1573"/>
              <a:gd name="T64" fmla="*/ 4110 w 5760"/>
              <a:gd name="T65" fmla="*/ 294 h 1573"/>
              <a:gd name="T66" fmla="*/ 3813 w 5760"/>
              <a:gd name="T67" fmla="*/ 252 h 1573"/>
              <a:gd name="T68" fmla="*/ 3549 w 5760"/>
              <a:gd name="T69" fmla="*/ 213 h 1573"/>
              <a:gd name="T70" fmla="*/ 3261 w 5760"/>
              <a:gd name="T71" fmla="*/ 183 h 1573"/>
              <a:gd name="T72" fmla="*/ 3015 w 5760"/>
              <a:gd name="T73" fmla="*/ 153 h 1573"/>
              <a:gd name="T74" fmla="*/ 2757 w 5760"/>
              <a:gd name="T75" fmla="*/ 129 h 1573"/>
              <a:gd name="T76" fmla="*/ 2520 w 5760"/>
              <a:gd name="T77" fmla="*/ 105 h 1573"/>
              <a:gd name="T78" fmla="*/ 2301 w 5760"/>
              <a:gd name="T79" fmla="*/ 87 h 1573"/>
              <a:gd name="T80" fmla="*/ 2013 w 5760"/>
              <a:gd name="T81" fmla="*/ 66 h 1573"/>
              <a:gd name="T82" fmla="*/ 1731 w 5760"/>
              <a:gd name="T83" fmla="*/ 48 h 1573"/>
              <a:gd name="T84" fmla="*/ 1524 w 5760"/>
              <a:gd name="T85" fmla="*/ 39 h 1573"/>
              <a:gd name="T86" fmla="*/ 1260 w 5760"/>
              <a:gd name="T87" fmla="*/ 27 h 1573"/>
              <a:gd name="T88" fmla="*/ 966 w 5760"/>
              <a:gd name="T89" fmla="*/ 15 h 1573"/>
              <a:gd name="T90" fmla="*/ 714 w 5760"/>
              <a:gd name="T91" fmla="*/ 12 h 1573"/>
              <a:gd name="T92" fmla="*/ 510 w 5760"/>
              <a:gd name="T93" fmla="*/ 6 h 1573"/>
              <a:gd name="T94" fmla="*/ 243 w 5760"/>
              <a:gd name="T95" fmla="*/ 0 h 1573"/>
              <a:gd name="T96" fmla="*/ 0 w 5760"/>
              <a:gd name="T97" fmla="*/ 0 h 15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5760" h="1573">
                <a:moveTo>
                  <a:pt x="0" y="0"/>
                </a:moveTo>
                <a:lnTo>
                  <a:pt x="0" y="351"/>
                </a:lnTo>
                <a:lnTo>
                  <a:pt x="282" y="357"/>
                </a:lnTo>
                <a:lnTo>
                  <a:pt x="627" y="363"/>
                </a:lnTo>
                <a:lnTo>
                  <a:pt x="960" y="375"/>
                </a:lnTo>
                <a:lnTo>
                  <a:pt x="1218" y="393"/>
                </a:lnTo>
                <a:lnTo>
                  <a:pt x="1470" y="411"/>
                </a:lnTo>
                <a:lnTo>
                  <a:pt x="1746" y="435"/>
                </a:lnTo>
                <a:lnTo>
                  <a:pt x="2022" y="462"/>
                </a:lnTo>
                <a:lnTo>
                  <a:pt x="2340" y="504"/>
                </a:lnTo>
                <a:lnTo>
                  <a:pt x="2664" y="549"/>
                </a:lnTo>
                <a:lnTo>
                  <a:pt x="2952" y="597"/>
                </a:lnTo>
                <a:lnTo>
                  <a:pt x="3225" y="648"/>
                </a:lnTo>
                <a:lnTo>
                  <a:pt x="3513" y="708"/>
                </a:lnTo>
                <a:lnTo>
                  <a:pt x="3693" y="750"/>
                </a:lnTo>
                <a:lnTo>
                  <a:pt x="3936" y="810"/>
                </a:lnTo>
                <a:lnTo>
                  <a:pt x="4095" y="855"/>
                </a:lnTo>
                <a:lnTo>
                  <a:pt x="4281" y="909"/>
                </a:lnTo>
                <a:lnTo>
                  <a:pt x="4503" y="981"/>
                </a:lnTo>
                <a:lnTo>
                  <a:pt x="4704" y="1053"/>
                </a:lnTo>
                <a:lnTo>
                  <a:pt x="4911" y="1131"/>
                </a:lnTo>
                <a:lnTo>
                  <a:pt x="5073" y="1197"/>
                </a:lnTo>
                <a:lnTo>
                  <a:pt x="5256" y="1281"/>
                </a:lnTo>
                <a:lnTo>
                  <a:pt x="5475" y="1401"/>
                </a:lnTo>
                <a:lnTo>
                  <a:pt x="5628" y="1482"/>
                </a:lnTo>
                <a:lnTo>
                  <a:pt x="5759" y="1572"/>
                </a:lnTo>
                <a:lnTo>
                  <a:pt x="5759" y="633"/>
                </a:lnTo>
                <a:lnTo>
                  <a:pt x="5493" y="570"/>
                </a:lnTo>
                <a:lnTo>
                  <a:pt x="5214" y="501"/>
                </a:lnTo>
                <a:lnTo>
                  <a:pt x="4950" y="444"/>
                </a:lnTo>
                <a:lnTo>
                  <a:pt x="4701" y="396"/>
                </a:lnTo>
                <a:lnTo>
                  <a:pt x="4425" y="348"/>
                </a:lnTo>
                <a:lnTo>
                  <a:pt x="4110" y="294"/>
                </a:lnTo>
                <a:lnTo>
                  <a:pt x="3813" y="252"/>
                </a:lnTo>
                <a:lnTo>
                  <a:pt x="3549" y="213"/>
                </a:lnTo>
                <a:lnTo>
                  <a:pt x="3261" y="183"/>
                </a:lnTo>
                <a:lnTo>
                  <a:pt x="3015" y="153"/>
                </a:lnTo>
                <a:lnTo>
                  <a:pt x="2757" y="129"/>
                </a:lnTo>
                <a:lnTo>
                  <a:pt x="2520" y="105"/>
                </a:lnTo>
                <a:lnTo>
                  <a:pt x="2301" y="87"/>
                </a:lnTo>
                <a:lnTo>
                  <a:pt x="2013" y="66"/>
                </a:lnTo>
                <a:lnTo>
                  <a:pt x="1731" y="48"/>
                </a:lnTo>
                <a:lnTo>
                  <a:pt x="1524" y="39"/>
                </a:lnTo>
                <a:lnTo>
                  <a:pt x="1260" y="27"/>
                </a:lnTo>
                <a:lnTo>
                  <a:pt x="966" y="15"/>
                </a:lnTo>
                <a:lnTo>
                  <a:pt x="714" y="12"/>
                </a:lnTo>
                <a:lnTo>
                  <a:pt x="510" y="6"/>
                </a:lnTo>
                <a:lnTo>
                  <a:pt x="24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 sz="3200"/>
          </a:p>
        </p:txBody>
      </p:sp>
      <p:sp>
        <p:nvSpPr>
          <p:cNvPr id="2334727" name="Freeform 1031">
            <a:extLst>
              <a:ext uri="{FF2B5EF4-FFF2-40B4-BE49-F238E27FC236}">
                <a16:creationId xmlns:a16="http://schemas.microsoft.com/office/drawing/2014/main" id="{2D19A444-9924-9D76-8B6B-E2DAC55F18A6}"/>
              </a:ext>
            </a:extLst>
          </p:cNvPr>
          <p:cNvSpPr>
            <a:spLocks/>
          </p:cNvSpPr>
          <p:nvPr/>
        </p:nvSpPr>
        <p:spPr bwMode="white">
          <a:xfrm>
            <a:off x="0" y="1793876"/>
            <a:ext cx="12192000" cy="1539875"/>
          </a:xfrm>
          <a:custGeom>
            <a:avLst/>
            <a:gdLst>
              <a:gd name="T0" fmla="*/ 0 w 5760"/>
              <a:gd name="T1" fmla="*/ 0 h 970"/>
              <a:gd name="T2" fmla="*/ 0 w 5760"/>
              <a:gd name="T3" fmla="*/ 339 h 970"/>
              <a:gd name="T4" fmla="*/ 318 w 5760"/>
              <a:gd name="T5" fmla="*/ 342 h 970"/>
              <a:gd name="T6" fmla="*/ 591 w 5760"/>
              <a:gd name="T7" fmla="*/ 348 h 970"/>
              <a:gd name="T8" fmla="*/ 846 w 5760"/>
              <a:gd name="T9" fmla="*/ 354 h 970"/>
              <a:gd name="T10" fmla="*/ 1074 w 5760"/>
              <a:gd name="T11" fmla="*/ 360 h 970"/>
              <a:gd name="T12" fmla="*/ 1314 w 5760"/>
              <a:gd name="T13" fmla="*/ 366 h 970"/>
              <a:gd name="T14" fmla="*/ 1599 w 5760"/>
              <a:gd name="T15" fmla="*/ 381 h 970"/>
              <a:gd name="T16" fmla="*/ 1911 w 5760"/>
              <a:gd name="T17" fmla="*/ 399 h 970"/>
              <a:gd name="T18" fmla="*/ 2241 w 5760"/>
              <a:gd name="T19" fmla="*/ 420 h 970"/>
              <a:gd name="T20" fmla="*/ 2619 w 5760"/>
              <a:gd name="T21" fmla="*/ 453 h 970"/>
              <a:gd name="T22" fmla="*/ 2889 w 5760"/>
              <a:gd name="T23" fmla="*/ 477 h 970"/>
              <a:gd name="T24" fmla="*/ 3177 w 5760"/>
              <a:gd name="T25" fmla="*/ 507 h 970"/>
              <a:gd name="T26" fmla="*/ 3498 w 5760"/>
              <a:gd name="T27" fmla="*/ 543 h 970"/>
              <a:gd name="T28" fmla="*/ 3813 w 5760"/>
              <a:gd name="T29" fmla="*/ 585 h 970"/>
              <a:gd name="T30" fmla="*/ 4044 w 5760"/>
              <a:gd name="T31" fmla="*/ 618 h 970"/>
              <a:gd name="T32" fmla="*/ 4365 w 5760"/>
              <a:gd name="T33" fmla="*/ 669 h 970"/>
              <a:gd name="T34" fmla="*/ 4683 w 5760"/>
              <a:gd name="T35" fmla="*/ 726 h 970"/>
              <a:gd name="T36" fmla="*/ 4980 w 5760"/>
              <a:gd name="T37" fmla="*/ 786 h 970"/>
              <a:gd name="T38" fmla="*/ 5268 w 5760"/>
              <a:gd name="T39" fmla="*/ 846 h 970"/>
              <a:gd name="T40" fmla="*/ 5646 w 5760"/>
              <a:gd name="T41" fmla="*/ 942 h 970"/>
              <a:gd name="T42" fmla="*/ 5759 w 5760"/>
              <a:gd name="T43" fmla="*/ 969 h 970"/>
              <a:gd name="T44" fmla="*/ 5759 w 5760"/>
              <a:gd name="T45" fmla="*/ 0 h 970"/>
              <a:gd name="T46" fmla="*/ 0 w 5760"/>
              <a:gd name="T47" fmla="*/ 0 h 9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5760" h="970">
                <a:moveTo>
                  <a:pt x="0" y="0"/>
                </a:moveTo>
                <a:lnTo>
                  <a:pt x="0" y="339"/>
                </a:lnTo>
                <a:lnTo>
                  <a:pt x="318" y="342"/>
                </a:lnTo>
                <a:lnTo>
                  <a:pt x="591" y="348"/>
                </a:lnTo>
                <a:lnTo>
                  <a:pt x="846" y="354"/>
                </a:lnTo>
                <a:lnTo>
                  <a:pt x="1074" y="360"/>
                </a:lnTo>
                <a:lnTo>
                  <a:pt x="1314" y="366"/>
                </a:lnTo>
                <a:lnTo>
                  <a:pt x="1599" y="381"/>
                </a:lnTo>
                <a:lnTo>
                  <a:pt x="1911" y="399"/>
                </a:lnTo>
                <a:lnTo>
                  <a:pt x="2241" y="420"/>
                </a:lnTo>
                <a:lnTo>
                  <a:pt x="2619" y="453"/>
                </a:lnTo>
                <a:lnTo>
                  <a:pt x="2889" y="477"/>
                </a:lnTo>
                <a:lnTo>
                  <a:pt x="3177" y="507"/>
                </a:lnTo>
                <a:lnTo>
                  <a:pt x="3498" y="543"/>
                </a:lnTo>
                <a:lnTo>
                  <a:pt x="3813" y="585"/>
                </a:lnTo>
                <a:lnTo>
                  <a:pt x="4044" y="618"/>
                </a:lnTo>
                <a:lnTo>
                  <a:pt x="4365" y="669"/>
                </a:lnTo>
                <a:lnTo>
                  <a:pt x="4683" y="726"/>
                </a:lnTo>
                <a:lnTo>
                  <a:pt x="4980" y="786"/>
                </a:lnTo>
                <a:lnTo>
                  <a:pt x="5268" y="846"/>
                </a:lnTo>
                <a:lnTo>
                  <a:pt x="5646" y="942"/>
                </a:lnTo>
                <a:lnTo>
                  <a:pt x="5759" y="969"/>
                </a:lnTo>
                <a:lnTo>
                  <a:pt x="5759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 sz="3200"/>
          </a:p>
        </p:txBody>
      </p:sp>
      <p:sp>
        <p:nvSpPr>
          <p:cNvPr id="2334728" name="Freeform 1032">
            <a:extLst>
              <a:ext uri="{FF2B5EF4-FFF2-40B4-BE49-F238E27FC236}">
                <a16:creationId xmlns:a16="http://schemas.microsoft.com/office/drawing/2014/main" id="{32A5C184-E6D7-5ED2-A542-29DC1B16A06C}"/>
              </a:ext>
            </a:extLst>
          </p:cNvPr>
          <p:cNvSpPr>
            <a:spLocks/>
          </p:cNvSpPr>
          <p:nvPr/>
        </p:nvSpPr>
        <p:spPr bwMode="white">
          <a:xfrm>
            <a:off x="0" y="-20638"/>
            <a:ext cx="12192000" cy="1682751"/>
          </a:xfrm>
          <a:custGeom>
            <a:avLst/>
            <a:gdLst>
              <a:gd name="T0" fmla="*/ 0 w 5760"/>
              <a:gd name="T1" fmla="*/ 753 h 1060"/>
              <a:gd name="T2" fmla="*/ 0 w 5760"/>
              <a:gd name="T3" fmla="*/ 1059 h 1060"/>
              <a:gd name="T4" fmla="*/ 5759 w 5760"/>
              <a:gd name="T5" fmla="*/ 1059 h 1060"/>
              <a:gd name="T6" fmla="*/ 5759 w 5760"/>
              <a:gd name="T7" fmla="*/ 0 h 1060"/>
              <a:gd name="T8" fmla="*/ 5430 w 5760"/>
              <a:gd name="T9" fmla="*/ 0 h 1060"/>
              <a:gd name="T10" fmla="*/ 5298 w 5760"/>
              <a:gd name="T11" fmla="*/ 84 h 1060"/>
              <a:gd name="T12" fmla="*/ 5136 w 5760"/>
              <a:gd name="T13" fmla="*/ 159 h 1060"/>
              <a:gd name="T14" fmla="*/ 4968 w 5760"/>
              <a:gd name="T15" fmla="*/ 222 h 1060"/>
              <a:gd name="T16" fmla="*/ 4812 w 5760"/>
              <a:gd name="T17" fmla="*/ 267 h 1060"/>
              <a:gd name="T18" fmla="*/ 4626 w 5760"/>
              <a:gd name="T19" fmla="*/ 324 h 1060"/>
              <a:gd name="T20" fmla="*/ 4440 w 5760"/>
              <a:gd name="T21" fmla="*/ 366 h 1060"/>
              <a:gd name="T22" fmla="*/ 4230 w 5760"/>
              <a:gd name="T23" fmla="*/ 414 h 1060"/>
              <a:gd name="T24" fmla="*/ 3939 w 5760"/>
              <a:gd name="T25" fmla="*/ 468 h 1060"/>
              <a:gd name="T26" fmla="*/ 3711 w 5760"/>
              <a:gd name="T27" fmla="*/ 504 h 1060"/>
              <a:gd name="T28" fmla="*/ 3441 w 5760"/>
              <a:gd name="T29" fmla="*/ 543 h 1060"/>
              <a:gd name="T30" fmla="*/ 3189 w 5760"/>
              <a:gd name="T31" fmla="*/ 579 h 1060"/>
              <a:gd name="T32" fmla="*/ 2925 w 5760"/>
              <a:gd name="T33" fmla="*/ 606 h 1060"/>
              <a:gd name="T34" fmla="*/ 2679 w 5760"/>
              <a:gd name="T35" fmla="*/ 633 h 1060"/>
              <a:gd name="T36" fmla="*/ 2418 w 5760"/>
              <a:gd name="T37" fmla="*/ 654 h 1060"/>
              <a:gd name="T38" fmla="*/ 2142 w 5760"/>
              <a:gd name="T39" fmla="*/ 675 h 1060"/>
              <a:gd name="T40" fmla="*/ 1896 w 5760"/>
              <a:gd name="T41" fmla="*/ 693 h 1060"/>
              <a:gd name="T42" fmla="*/ 1647 w 5760"/>
              <a:gd name="T43" fmla="*/ 708 h 1060"/>
              <a:gd name="T44" fmla="*/ 1404 w 5760"/>
              <a:gd name="T45" fmla="*/ 720 h 1060"/>
              <a:gd name="T46" fmla="*/ 1170 w 5760"/>
              <a:gd name="T47" fmla="*/ 732 h 1060"/>
              <a:gd name="T48" fmla="*/ 906 w 5760"/>
              <a:gd name="T49" fmla="*/ 738 h 1060"/>
              <a:gd name="T50" fmla="*/ 534 w 5760"/>
              <a:gd name="T51" fmla="*/ 747 h 1060"/>
              <a:gd name="T52" fmla="*/ 201 w 5760"/>
              <a:gd name="T53" fmla="*/ 753 h 1060"/>
              <a:gd name="T54" fmla="*/ 0 w 5760"/>
              <a:gd name="T55" fmla="*/ 753 h 10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760" h="1060">
                <a:moveTo>
                  <a:pt x="0" y="753"/>
                </a:moveTo>
                <a:lnTo>
                  <a:pt x="0" y="1059"/>
                </a:lnTo>
                <a:lnTo>
                  <a:pt x="5759" y="1059"/>
                </a:lnTo>
                <a:lnTo>
                  <a:pt x="5759" y="0"/>
                </a:lnTo>
                <a:lnTo>
                  <a:pt x="5430" y="0"/>
                </a:lnTo>
                <a:lnTo>
                  <a:pt x="5298" y="84"/>
                </a:lnTo>
                <a:lnTo>
                  <a:pt x="5136" y="159"/>
                </a:lnTo>
                <a:lnTo>
                  <a:pt x="4968" y="222"/>
                </a:lnTo>
                <a:lnTo>
                  <a:pt x="4812" y="267"/>
                </a:lnTo>
                <a:lnTo>
                  <a:pt x="4626" y="324"/>
                </a:lnTo>
                <a:lnTo>
                  <a:pt x="4440" y="366"/>
                </a:lnTo>
                <a:lnTo>
                  <a:pt x="4230" y="414"/>
                </a:lnTo>
                <a:lnTo>
                  <a:pt x="3939" y="468"/>
                </a:lnTo>
                <a:lnTo>
                  <a:pt x="3711" y="504"/>
                </a:lnTo>
                <a:lnTo>
                  <a:pt x="3441" y="543"/>
                </a:lnTo>
                <a:lnTo>
                  <a:pt x="3189" y="579"/>
                </a:lnTo>
                <a:lnTo>
                  <a:pt x="2925" y="606"/>
                </a:lnTo>
                <a:lnTo>
                  <a:pt x="2679" y="633"/>
                </a:lnTo>
                <a:lnTo>
                  <a:pt x="2418" y="654"/>
                </a:lnTo>
                <a:lnTo>
                  <a:pt x="2142" y="675"/>
                </a:lnTo>
                <a:lnTo>
                  <a:pt x="1896" y="693"/>
                </a:lnTo>
                <a:lnTo>
                  <a:pt x="1647" y="708"/>
                </a:lnTo>
                <a:lnTo>
                  <a:pt x="1404" y="720"/>
                </a:lnTo>
                <a:lnTo>
                  <a:pt x="1170" y="732"/>
                </a:lnTo>
                <a:lnTo>
                  <a:pt x="906" y="738"/>
                </a:lnTo>
                <a:lnTo>
                  <a:pt x="534" y="747"/>
                </a:lnTo>
                <a:lnTo>
                  <a:pt x="201" y="753"/>
                </a:lnTo>
                <a:lnTo>
                  <a:pt x="0" y="753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 sz="3200"/>
          </a:p>
        </p:txBody>
      </p:sp>
      <p:sp>
        <p:nvSpPr>
          <p:cNvPr id="2334729" name="Freeform 1033">
            <a:extLst>
              <a:ext uri="{FF2B5EF4-FFF2-40B4-BE49-F238E27FC236}">
                <a16:creationId xmlns:a16="http://schemas.microsoft.com/office/drawing/2014/main" id="{965610BA-AE82-5C23-F2AD-C3701E1E773A}"/>
              </a:ext>
            </a:extLst>
          </p:cNvPr>
          <p:cNvSpPr>
            <a:spLocks/>
          </p:cNvSpPr>
          <p:nvPr/>
        </p:nvSpPr>
        <p:spPr bwMode="white">
          <a:xfrm>
            <a:off x="0" y="-20638"/>
            <a:ext cx="11184467" cy="1068388"/>
          </a:xfrm>
          <a:custGeom>
            <a:avLst/>
            <a:gdLst>
              <a:gd name="T0" fmla="*/ 0 w 5284"/>
              <a:gd name="T1" fmla="*/ 366 h 673"/>
              <a:gd name="T2" fmla="*/ 0 w 5284"/>
              <a:gd name="T3" fmla="*/ 672 h 673"/>
              <a:gd name="T4" fmla="*/ 303 w 5284"/>
              <a:gd name="T5" fmla="*/ 672 h 673"/>
              <a:gd name="T6" fmla="*/ 723 w 5284"/>
              <a:gd name="T7" fmla="*/ 663 h 673"/>
              <a:gd name="T8" fmla="*/ 1020 w 5284"/>
              <a:gd name="T9" fmla="*/ 654 h 673"/>
              <a:gd name="T10" fmla="*/ 1302 w 5284"/>
              <a:gd name="T11" fmla="*/ 642 h 673"/>
              <a:gd name="T12" fmla="*/ 1554 w 5284"/>
              <a:gd name="T13" fmla="*/ 630 h 673"/>
              <a:gd name="T14" fmla="*/ 1779 w 5284"/>
              <a:gd name="T15" fmla="*/ 615 h 673"/>
              <a:gd name="T16" fmla="*/ 1962 w 5284"/>
              <a:gd name="T17" fmla="*/ 606 h 673"/>
              <a:gd name="T18" fmla="*/ 2193 w 5284"/>
              <a:gd name="T19" fmla="*/ 588 h 673"/>
              <a:gd name="T20" fmla="*/ 2448 w 5284"/>
              <a:gd name="T21" fmla="*/ 570 h 673"/>
              <a:gd name="T22" fmla="*/ 2700 w 5284"/>
              <a:gd name="T23" fmla="*/ 546 h 673"/>
              <a:gd name="T24" fmla="*/ 2904 w 5284"/>
              <a:gd name="T25" fmla="*/ 528 h 673"/>
              <a:gd name="T26" fmla="*/ 3138 w 5284"/>
              <a:gd name="T27" fmla="*/ 498 h 673"/>
              <a:gd name="T28" fmla="*/ 3324 w 5284"/>
              <a:gd name="T29" fmla="*/ 474 h 673"/>
              <a:gd name="T30" fmla="*/ 3534 w 5284"/>
              <a:gd name="T31" fmla="*/ 447 h 673"/>
              <a:gd name="T32" fmla="*/ 3735 w 5284"/>
              <a:gd name="T33" fmla="*/ 420 h 673"/>
              <a:gd name="T34" fmla="*/ 3933 w 5284"/>
              <a:gd name="T35" fmla="*/ 384 h 673"/>
              <a:gd name="T36" fmla="*/ 4116 w 5284"/>
              <a:gd name="T37" fmla="*/ 351 h 673"/>
              <a:gd name="T38" fmla="*/ 4266 w 5284"/>
              <a:gd name="T39" fmla="*/ 318 h 673"/>
              <a:gd name="T40" fmla="*/ 4446 w 5284"/>
              <a:gd name="T41" fmla="*/ 279 h 673"/>
              <a:gd name="T42" fmla="*/ 4620 w 5284"/>
              <a:gd name="T43" fmla="*/ 237 h 673"/>
              <a:gd name="T44" fmla="*/ 4779 w 5284"/>
              <a:gd name="T45" fmla="*/ 192 h 673"/>
              <a:gd name="T46" fmla="*/ 4920 w 5284"/>
              <a:gd name="T47" fmla="*/ 147 h 673"/>
              <a:gd name="T48" fmla="*/ 5085 w 5284"/>
              <a:gd name="T49" fmla="*/ 90 h 673"/>
              <a:gd name="T50" fmla="*/ 5193 w 5284"/>
              <a:gd name="T51" fmla="*/ 42 h 673"/>
              <a:gd name="T52" fmla="*/ 5283 w 5284"/>
              <a:gd name="T53" fmla="*/ 0 h 673"/>
              <a:gd name="T54" fmla="*/ 3201 w 5284"/>
              <a:gd name="T55" fmla="*/ 0 h 673"/>
              <a:gd name="T56" fmla="*/ 2982 w 5284"/>
              <a:gd name="T57" fmla="*/ 57 h 673"/>
              <a:gd name="T58" fmla="*/ 2775 w 5284"/>
              <a:gd name="T59" fmla="*/ 108 h 673"/>
              <a:gd name="T60" fmla="*/ 2562 w 5284"/>
              <a:gd name="T61" fmla="*/ 150 h 673"/>
              <a:gd name="T62" fmla="*/ 2397 w 5284"/>
              <a:gd name="T63" fmla="*/ 183 h 673"/>
              <a:gd name="T64" fmla="*/ 2205 w 5284"/>
              <a:gd name="T65" fmla="*/ 213 h 673"/>
              <a:gd name="T66" fmla="*/ 2001 w 5284"/>
              <a:gd name="T67" fmla="*/ 243 h 673"/>
              <a:gd name="T68" fmla="*/ 1776 w 5284"/>
              <a:gd name="T69" fmla="*/ 273 h 673"/>
              <a:gd name="T70" fmla="*/ 1536 w 5284"/>
              <a:gd name="T71" fmla="*/ 297 h 673"/>
              <a:gd name="T72" fmla="*/ 1344 w 5284"/>
              <a:gd name="T73" fmla="*/ 312 h 673"/>
              <a:gd name="T74" fmla="*/ 1134 w 5284"/>
              <a:gd name="T75" fmla="*/ 330 h 673"/>
              <a:gd name="T76" fmla="*/ 921 w 5284"/>
              <a:gd name="T77" fmla="*/ 342 h 673"/>
              <a:gd name="T78" fmla="*/ 696 w 5284"/>
              <a:gd name="T79" fmla="*/ 354 h 673"/>
              <a:gd name="T80" fmla="*/ 501 w 5284"/>
              <a:gd name="T81" fmla="*/ 360 h 673"/>
              <a:gd name="T82" fmla="*/ 279 w 5284"/>
              <a:gd name="T83" fmla="*/ 366 h 673"/>
              <a:gd name="T84" fmla="*/ 99 w 5284"/>
              <a:gd name="T85" fmla="*/ 369 h 673"/>
              <a:gd name="T86" fmla="*/ 0 w 5284"/>
              <a:gd name="T87" fmla="*/ 366 h 6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5284" h="673">
                <a:moveTo>
                  <a:pt x="0" y="366"/>
                </a:moveTo>
                <a:lnTo>
                  <a:pt x="0" y="672"/>
                </a:lnTo>
                <a:lnTo>
                  <a:pt x="303" y="672"/>
                </a:lnTo>
                <a:lnTo>
                  <a:pt x="723" y="663"/>
                </a:lnTo>
                <a:lnTo>
                  <a:pt x="1020" y="654"/>
                </a:lnTo>
                <a:lnTo>
                  <a:pt x="1302" y="642"/>
                </a:lnTo>
                <a:lnTo>
                  <a:pt x="1554" y="630"/>
                </a:lnTo>
                <a:lnTo>
                  <a:pt x="1779" y="615"/>
                </a:lnTo>
                <a:lnTo>
                  <a:pt x="1962" y="606"/>
                </a:lnTo>
                <a:lnTo>
                  <a:pt x="2193" y="588"/>
                </a:lnTo>
                <a:lnTo>
                  <a:pt x="2448" y="570"/>
                </a:lnTo>
                <a:lnTo>
                  <a:pt x="2700" y="546"/>
                </a:lnTo>
                <a:lnTo>
                  <a:pt x="2904" y="528"/>
                </a:lnTo>
                <a:lnTo>
                  <a:pt x="3138" y="498"/>
                </a:lnTo>
                <a:lnTo>
                  <a:pt x="3324" y="474"/>
                </a:lnTo>
                <a:lnTo>
                  <a:pt x="3534" y="447"/>
                </a:lnTo>
                <a:lnTo>
                  <a:pt x="3735" y="420"/>
                </a:lnTo>
                <a:lnTo>
                  <a:pt x="3933" y="384"/>
                </a:lnTo>
                <a:lnTo>
                  <a:pt x="4116" y="351"/>
                </a:lnTo>
                <a:lnTo>
                  <a:pt x="4266" y="318"/>
                </a:lnTo>
                <a:lnTo>
                  <a:pt x="4446" y="279"/>
                </a:lnTo>
                <a:lnTo>
                  <a:pt x="4620" y="237"/>
                </a:lnTo>
                <a:lnTo>
                  <a:pt x="4779" y="192"/>
                </a:lnTo>
                <a:lnTo>
                  <a:pt x="4920" y="147"/>
                </a:lnTo>
                <a:lnTo>
                  <a:pt x="5085" y="90"/>
                </a:lnTo>
                <a:lnTo>
                  <a:pt x="5193" y="42"/>
                </a:lnTo>
                <a:lnTo>
                  <a:pt x="5283" y="0"/>
                </a:lnTo>
                <a:lnTo>
                  <a:pt x="3201" y="0"/>
                </a:lnTo>
                <a:lnTo>
                  <a:pt x="2982" y="57"/>
                </a:lnTo>
                <a:lnTo>
                  <a:pt x="2775" y="108"/>
                </a:lnTo>
                <a:lnTo>
                  <a:pt x="2562" y="150"/>
                </a:lnTo>
                <a:lnTo>
                  <a:pt x="2397" y="183"/>
                </a:lnTo>
                <a:lnTo>
                  <a:pt x="2205" y="213"/>
                </a:lnTo>
                <a:lnTo>
                  <a:pt x="2001" y="243"/>
                </a:lnTo>
                <a:lnTo>
                  <a:pt x="1776" y="273"/>
                </a:lnTo>
                <a:lnTo>
                  <a:pt x="1536" y="297"/>
                </a:lnTo>
                <a:lnTo>
                  <a:pt x="1344" y="312"/>
                </a:lnTo>
                <a:lnTo>
                  <a:pt x="1134" y="330"/>
                </a:lnTo>
                <a:lnTo>
                  <a:pt x="921" y="342"/>
                </a:lnTo>
                <a:lnTo>
                  <a:pt x="696" y="354"/>
                </a:lnTo>
                <a:lnTo>
                  <a:pt x="501" y="360"/>
                </a:lnTo>
                <a:lnTo>
                  <a:pt x="279" y="366"/>
                </a:lnTo>
                <a:lnTo>
                  <a:pt x="99" y="369"/>
                </a:lnTo>
                <a:lnTo>
                  <a:pt x="0" y="366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 sz="3200"/>
          </a:p>
        </p:txBody>
      </p:sp>
      <p:sp>
        <p:nvSpPr>
          <p:cNvPr id="2334730" name="Freeform 1034">
            <a:extLst>
              <a:ext uri="{FF2B5EF4-FFF2-40B4-BE49-F238E27FC236}">
                <a16:creationId xmlns:a16="http://schemas.microsoft.com/office/drawing/2014/main" id="{7D3E8A41-54A1-9504-96AB-54B1800E42EA}"/>
              </a:ext>
            </a:extLst>
          </p:cNvPr>
          <p:cNvSpPr>
            <a:spLocks/>
          </p:cNvSpPr>
          <p:nvPr/>
        </p:nvSpPr>
        <p:spPr bwMode="white">
          <a:xfrm>
            <a:off x="0" y="-20638"/>
            <a:ext cx="6104467" cy="454026"/>
          </a:xfrm>
          <a:custGeom>
            <a:avLst/>
            <a:gdLst>
              <a:gd name="T0" fmla="*/ 0 w 2884"/>
              <a:gd name="T1" fmla="*/ 0 h 286"/>
              <a:gd name="T2" fmla="*/ 0 w 2884"/>
              <a:gd name="T3" fmla="*/ 285 h 286"/>
              <a:gd name="T4" fmla="*/ 192 w 2884"/>
              <a:gd name="T5" fmla="*/ 285 h 286"/>
              <a:gd name="T6" fmla="*/ 384 w 2884"/>
              <a:gd name="T7" fmla="*/ 282 h 286"/>
              <a:gd name="T8" fmla="*/ 579 w 2884"/>
              <a:gd name="T9" fmla="*/ 276 h 286"/>
              <a:gd name="T10" fmla="*/ 789 w 2884"/>
              <a:gd name="T11" fmla="*/ 267 h 286"/>
              <a:gd name="T12" fmla="*/ 999 w 2884"/>
              <a:gd name="T13" fmla="*/ 258 h 286"/>
              <a:gd name="T14" fmla="*/ 1161 w 2884"/>
              <a:gd name="T15" fmla="*/ 246 h 286"/>
              <a:gd name="T16" fmla="*/ 1302 w 2884"/>
              <a:gd name="T17" fmla="*/ 234 h 286"/>
              <a:gd name="T18" fmla="*/ 1458 w 2884"/>
              <a:gd name="T19" fmla="*/ 222 h 286"/>
              <a:gd name="T20" fmla="*/ 1665 w 2884"/>
              <a:gd name="T21" fmla="*/ 201 h 286"/>
              <a:gd name="T22" fmla="*/ 1992 w 2884"/>
              <a:gd name="T23" fmla="*/ 159 h 286"/>
              <a:gd name="T24" fmla="*/ 2301 w 2884"/>
              <a:gd name="T25" fmla="*/ 117 h 286"/>
              <a:gd name="T26" fmla="*/ 2604 w 2884"/>
              <a:gd name="T27" fmla="*/ 60 h 286"/>
              <a:gd name="T28" fmla="*/ 2883 w 2884"/>
              <a:gd name="T29" fmla="*/ 0 h 286"/>
              <a:gd name="T30" fmla="*/ 0 w 2884"/>
              <a:gd name="T31" fmla="*/ 0 h 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884" h="286">
                <a:moveTo>
                  <a:pt x="0" y="0"/>
                </a:moveTo>
                <a:lnTo>
                  <a:pt x="0" y="285"/>
                </a:lnTo>
                <a:lnTo>
                  <a:pt x="192" y="285"/>
                </a:lnTo>
                <a:lnTo>
                  <a:pt x="384" y="282"/>
                </a:lnTo>
                <a:lnTo>
                  <a:pt x="579" y="276"/>
                </a:lnTo>
                <a:lnTo>
                  <a:pt x="789" y="267"/>
                </a:lnTo>
                <a:lnTo>
                  <a:pt x="999" y="258"/>
                </a:lnTo>
                <a:lnTo>
                  <a:pt x="1161" y="246"/>
                </a:lnTo>
                <a:lnTo>
                  <a:pt x="1302" y="234"/>
                </a:lnTo>
                <a:lnTo>
                  <a:pt x="1458" y="222"/>
                </a:lnTo>
                <a:lnTo>
                  <a:pt x="1665" y="201"/>
                </a:lnTo>
                <a:lnTo>
                  <a:pt x="1992" y="159"/>
                </a:lnTo>
                <a:lnTo>
                  <a:pt x="2301" y="117"/>
                </a:lnTo>
                <a:lnTo>
                  <a:pt x="2604" y="60"/>
                </a:lnTo>
                <a:lnTo>
                  <a:pt x="288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 sz="3200"/>
          </a:p>
        </p:txBody>
      </p:sp>
      <p:sp>
        <p:nvSpPr>
          <p:cNvPr id="2334731" name="Rectangle 1035">
            <a:extLst>
              <a:ext uri="{FF2B5EF4-FFF2-40B4-BE49-F238E27FC236}">
                <a16:creationId xmlns:a16="http://schemas.microsoft.com/office/drawing/2014/main" id="{C08E6A4C-98D7-C7D6-6BB3-490C9F7C8B7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14400" y="2286000"/>
            <a:ext cx="103632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pt-BR" noProof="0"/>
              <a:t>Clique para editar o estilo do título mestre</a:t>
            </a:r>
          </a:p>
        </p:txBody>
      </p:sp>
      <p:sp>
        <p:nvSpPr>
          <p:cNvPr id="2334732" name="Rectangle 1036">
            <a:extLst>
              <a:ext uri="{FF2B5EF4-FFF2-40B4-BE49-F238E27FC236}">
                <a16:creationId xmlns:a16="http://schemas.microsoft.com/office/drawing/2014/main" id="{3C90C03F-8510-D4EB-CB7A-448E0AE9D76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pt-BR" noProof="0"/>
              <a:t>Clique para editar o estilo do subtítulo mestre</a:t>
            </a:r>
          </a:p>
        </p:txBody>
      </p:sp>
      <p:sp>
        <p:nvSpPr>
          <p:cNvPr id="2334733" name="Rectangle 1037">
            <a:extLst>
              <a:ext uri="{FF2B5EF4-FFF2-40B4-BE49-F238E27FC236}">
                <a16:creationId xmlns:a16="http://schemas.microsoft.com/office/drawing/2014/main" id="{A10E642F-F64C-C58B-6DF4-F7B2F561770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2334734" name="Rectangle 1038">
            <a:extLst>
              <a:ext uri="{FF2B5EF4-FFF2-40B4-BE49-F238E27FC236}">
                <a16:creationId xmlns:a16="http://schemas.microsoft.com/office/drawing/2014/main" id="{417CCE22-5067-1065-9130-C78F1E2EB37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2334735" name="Rectangle 1039">
            <a:extLst>
              <a:ext uri="{FF2B5EF4-FFF2-40B4-BE49-F238E27FC236}">
                <a16:creationId xmlns:a16="http://schemas.microsoft.com/office/drawing/2014/main" id="{BAE4B371-A80C-00E6-6EE6-7E02880B913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BB1AE1A-EF7E-4B9F-AACE-207BC019E3FF}" type="slidenum">
              <a:rPr lang="en-US" altLang="pt-BR"/>
              <a:pPr/>
              <a:t>‹nº›</a:t>
            </a:fld>
            <a:endParaRPr lang="en-US" altLang="pt-BR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34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34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2334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4D830-D273-AC83-BF34-1A6782868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C4BB8F-01DE-35BA-C32F-79DD36A924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500D80-26B2-BC62-4225-FC0CC3078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76FA43-D90E-6C7A-4D49-EF4BEDE37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041589-307C-8387-47B7-8B874C6BC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1F5098-F677-4134-800F-5BDA4E3CEA9E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992579569"/>
      </p:ext>
    </p:extLst>
  </p:cSld>
  <p:clrMapOvr>
    <a:masterClrMapping/>
  </p:clrMapOvr>
  <p:transition spd="med"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12B026C-D343-D866-2AA7-CBC505799D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583332-9EFF-8D3B-6F41-9B473D6C9D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A6BEF7-0EF4-3A6D-D466-97258F504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035727-D1CD-6065-921F-88F16E034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B78349-ABA1-607F-EE82-F0F0F4796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53F049-4A9C-4138-9AF7-C854B9772FD8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069502197"/>
      </p:ext>
    </p:extLst>
  </p:cSld>
  <p:clrMapOvr>
    <a:masterClrMapping/>
  </p:clrMapOvr>
  <p:transition spd="med"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0C542-E097-419E-8BCD-CAAFFBB69860}" type="slidenum">
              <a:rPr lang="en-US" altLang="pt-BR" smtClean="0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4113281453"/>
      </p:ext>
    </p:extLst>
  </p:cSld>
  <p:clrMapOvr>
    <a:masterClrMapping/>
  </p:clrMapOvr>
  <p:transition spd="med">
    <p:rand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97A20-228B-45A0-A529-43C1EA2C908C}" type="slidenum">
              <a:rPr lang="en-US" altLang="pt-BR" smtClean="0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939919768"/>
      </p:ext>
    </p:extLst>
  </p:cSld>
  <p:clrMapOvr>
    <a:masterClrMapping/>
  </p:clrMapOvr>
  <p:transition spd="med">
    <p:random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ADA96-DCC2-4423-8D1E-C940BC69ADAC}" type="slidenum">
              <a:rPr lang="en-US" altLang="pt-BR" smtClean="0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104911130"/>
      </p:ext>
    </p:extLst>
  </p:cSld>
  <p:clrMapOvr>
    <a:masterClrMapping/>
  </p:clrMapOvr>
  <p:transition spd="med">
    <p:random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DB5AC-ADF3-4A65-AA85-BD9F4E387A6D}" type="slidenum">
              <a:rPr lang="en-US" altLang="pt-BR" smtClean="0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558021803"/>
      </p:ext>
    </p:extLst>
  </p:cSld>
  <p:clrMapOvr>
    <a:masterClrMapping/>
  </p:clrMapOvr>
  <p:transition spd="med">
    <p:random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A50E7-0AF5-4513-9E89-B80BFE8CA227}" type="slidenum">
              <a:rPr lang="en-US" altLang="pt-BR" smtClean="0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4112491964"/>
      </p:ext>
    </p:extLst>
  </p:cSld>
  <p:clrMapOvr>
    <a:masterClrMapping/>
  </p:clrMapOvr>
  <p:transition spd="med">
    <p:random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8592-963E-458D-803B-044B972B44F2}" type="slidenum">
              <a:rPr lang="en-US" altLang="pt-BR" smtClean="0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003705807"/>
      </p:ext>
    </p:extLst>
  </p:cSld>
  <p:clrMapOvr>
    <a:masterClrMapping/>
  </p:clrMapOvr>
  <p:transition spd="med">
    <p:random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F6EEF-C361-4CB9-B87F-B1015AF30E2C}" type="slidenum">
              <a:rPr lang="en-US" altLang="pt-BR" smtClean="0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445472396"/>
      </p:ext>
    </p:extLst>
  </p:cSld>
  <p:clrMapOvr>
    <a:masterClrMapping/>
  </p:clrMapOvr>
  <p:transition spd="med">
    <p:random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3550E-27F5-4435-96F1-44594F60DEEE}" type="slidenum">
              <a:rPr lang="en-US" altLang="pt-BR" smtClean="0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021177293"/>
      </p:ext>
    </p:extLst>
  </p:cSld>
  <p:clrMapOvr>
    <a:masterClrMapping/>
  </p:clrMapOvr>
  <p:transition spd="med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46E2A-8522-2265-30D2-E5687A67C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E6AB2-DC38-ED26-71D1-D75E1F080E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DD2015-DE19-1476-B3BE-D368E6CF7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12A5CD-5B67-7BDC-2A7B-087B16930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C5AA39-2DE5-CF1A-F07F-6DE40A4B0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44CD51-2A5D-4601-BE5E-EE0A3C62CF7D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282915982"/>
      </p:ext>
    </p:extLst>
  </p:cSld>
  <p:clrMapOvr>
    <a:masterClrMapping/>
  </p:clrMapOvr>
  <p:transition spd="med">
    <p:random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818A6-CF3D-478A-A308-273B046C511B}" type="slidenum">
              <a:rPr lang="en-US" altLang="pt-BR" smtClean="0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573801161"/>
      </p:ext>
    </p:extLst>
  </p:cSld>
  <p:clrMapOvr>
    <a:masterClrMapping/>
  </p:clrMapOvr>
  <p:transition spd="med">
    <p:random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B3DC9-2D1B-4601-A9B4-2626FD81C768}" type="slidenum">
              <a:rPr lang="en-US" altLang="pt-BR" smtClean="0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525885580"/>
      </p:ext>
    </p:extLst>
  </p:cSld>
  <p:clrMapOvr>
    <a:masterClrMapping/>
  </p:clrMapOvr>
  <p:transition spd="med">
    <p:random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56778-C7B9-4461-9DCC-30E4F67C978A}" type="slidenum">
              <a:rPr lang="en-US" altLang="pt-BR" smtClean="0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252387988"/>
      </p:ext>
    </p:extLst>
  </p:cSld>
  <p:clrMapOvr>
    <a:masterClrMapping/>
  </p:clrMapOvr>
  <p:transition spd="med"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D28B3-9F90-EB21-1991-4B820CB7C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ADAFC9-F0F5-7176-4226-6D09A6F802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2BB367-D18B-DBE1-50BC-2CAB70DFA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96F447-C648-CA33-5401-E39108795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A9716A-9985-FDF2-422C-4D12E9503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4976CD-031D-448F-8544-031105C8C225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105594485"/>
      </p:ext>
    </p:extLst>
  </p:cSld>
  <p:clrMapOvr>
    <a:masterClrMapping/>
  </p:clrMapOvr>
  <p:transition spd="med"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30684C-D463-4F29-C795-6DF523C61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16DEF9-5FFE-27AF-9607-190B6B8795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68D0C9-140D-979A-59EB-952373872D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12A00B-D4D0-E2FC-CC92-BA7F18C172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04B57B-B04A-A45A-C5CF-1E89D40A7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1F211D-0E28-7E11-7754-97FF50FC5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4F3300-A7DC-4222-930F-E77F6CF17B15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217340763"/>
      </p:ext>
    </p:extLst>
  </p:cSld>
  <p:clrMapOvr>
    <a:masterClrMapping/>
  </p:clrMapOvr>
  <p:transition spd="med"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1CEC4-81A4-355F-215C-DCA55C8190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681BB3-0D7D-B084-B03F-B747854A66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18ACE9-FA5A-B330-C0A4-F1A1046E6C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EB7D859-E02D-3EF9-0F0F-CE94974B2B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D4A6E2-8C91-89DB-3B01-E614F25F2D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99A2A6-99F0-44C5-E7E5-E5232375C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6D1BC8-6DD4-DFB0-D0EB-C2B600283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04CE7AD-D6F8-3594-8A32-329506C8E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F6F0D6-3DC6-4284-8CF3-10FE74767D54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380475164"/>
      </p:ext>
    </p:extLst>
  </p:cSld>
  <p:clrMapOvr>
    <a:masterClrMapping/>
  </p:clrMapOvr>
  <p:transition spd="med"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61752-1DE7-8E98-013C-41265A0E9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C5B59E-F39C-3719-8E16-70948E572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445A49-13DF-C22D-AFEA-A5ADA3AE2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58D5EF-3952-92BA-E4DF-8F964CCA2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551BAD-6AAA-4D8D-879B-3C38D75298FA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84005503"/>
      </p:ext>
    </p:extLst>
  </p:cSld>
  <p:clrMapOvr>
    <a:masterClrMapping/>
  </p:clrMapOvr>
  <p:transition spd="med"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E8BA16-88D2-CA72-B636-7E978398A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0E946F-5E34-EFF9-2705-660B1DB55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26534-0927-BD74-36E7-7AE1BE2D2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072A10-71C4-42FD-A0EB-17AA9A8D31EF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910876468"/>
      </p:ext>
    </p:extLst>
  </p:cSld>
  <p:clrMapOvr>
    <a:masterClrMapping/>
  </p:clrMapOvr>
  <p:transition spd="med"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E4C8DB-8690-66C5-A5DE-B47B04D5F3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87825B-92EC-6B8B-8FE5-18A7E4BDD0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5F6657-86AD-50F2-0022-A68A487E34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FBC769-4DB3-559D-1314-EE6A80C94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3414EF-ECE9-8E5F-8EF6-8C00604FB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698561-B425-DC60-CCBE-8C446764E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49F7E4-B82E-4A2F-AE1C-682C3A96E18D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4245706441"/>
      </p:ext>
    </p:extLst>
  </p:cSld>
  <p:clrMapOvr>
    <a:masterClrMapping/>
  </p:clrMapOvr>
  <p:transition spd="med"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CF73B-3330-A8EE-FE67-F49506496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7D584DB-34D8-C7E4-A321-62A70F14C4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59F39E-DC6B-49CB-12D5-847306C491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2B5FEC-9778-DBB9-6701-DDCDE5F1D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7A5773-9629-F0C9-7DA3-A9B7B9EF3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DE7575-E45A-F46E-B342-AED4CC61B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633B21-6BA7-49A5-9238-82474F930B1D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435436586"/>
      </p:ext>
    </p:extLst>
  </p:cSld>
  <p:clrMapOvr>
    <a:masterClrMapping/>
  </p:clrMapOvr>
  <p:transition spd="med"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3698" name="Rectangle 2">
            <a:extLst>
              <a:ext uri="{FF2B5EF4-FFF2-40B4-BE49-F238E27FC236}">
                <a16:creationId xmlns:a16="http://schemas.microsoft.com/office/drawing/2014/main" id="{C073F246-2A5D-387E-9627-CE3660DFB387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11745384" y="0"/>
            <a:ext cx="446616" cy="68580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50000">
                <a:schemeClr val="hlink"/>
              </a:gs>
              <a:gs pos="100000">
                <a:schemeClr val="accent2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 sz="3200"/>
          </a:p>
        </p:txBody>
      </p:sp>
      <p:sp>
        <p:nvSpPr>
          <p:cNvPr id="2333699" name="Freeform 3">
            <a:extLst>
              <a:ext uri="{FF2B5EF4-FFF2-40B4-BE49-F238E27FC236}">
                <a16:creationId xmlns:a16="http://schemas.microsoft.com/office/drawing/2014/main" id="{143EEC56-5765-CB3D-3827-911786DEDC97}"/>
              </a:ext>
            </a:extLst>
          </p:cNvPr>
          <p:cNvSpPr>
            <a:spLocks/>
          </p:cNvSpPr>
          <p:nvPr/>
        </p:nvSpPr>
        <p:spPr bwMode="white">
          <a:xfrm>
            <a:off x="-12700" y="4489450"/>
            <a:ext cx="7672917" cy="2368550"/>
          </a:xfrm>
          <a:custGeom>
            <a:avLst/>
            <a:gdLst>
              <a:gd name="T0" fmla="*/ 0 w 3625"/>
              <a:gd name="T1" fmla="*/ 1491 h 1492"/>
              <a:gd name="T2" fmla="*/ 0 w 3625"/>
              <a:gd name="T3" fmla="*/ 0 h 1492"/>
              <a:gd name="T4" fmla="*/ 171 w 3625"/>
              <a:gd name="T5" fmla="*/ 3 h 1492"/>
              <a:gd name="T6" fmla="*/ 355 w 3625"/>
              <a:gd name="T7" fmla="*/ 9 h 1492"/>
              <a:gd name="T8" fmla="*/ 499 w 3625"/>
              <a:gd name="T9" fmla="*/ 21 h 1492"/>
              <a:gd name="T10" fmla="*/ 650 w 3625"/>
              <a:gd name="T11" fmla="*/ 36 h 1492"/>
              <a:gd name="T12" fmla="*/ 809 w 3625"/>
              <a:gd name="T13" fmla="*/ 54 h 1492"/>
              <a:gd name="T14" fmla="*/ 957 w 3625"/>
              <a:gd name="T15" fmla="*/ 78 h 1492"/>
              <a:gd name="T16" fmla="*/ 1119 w 3625"/>
              <a:gd name="T17" fmla="*/ 105 h 1492"/>
              <a:gd name="T18" fmla="*/ 1261 w 3625"/>
              <a:gd name="T19" fmla="*/ 133 h 1492"/>
              <a:gd name="T20" fmla="*/ 1441 w 3625"/>
              <a:gd name="T21" fmla="*/ 175 h 1492"/>
              <a:gd name="T22" fmla="*/ 1598 w 3625"/>
              <a:gd name="T23" fmla="*/ 217 h 1492"/>
              <a:gd name="T24" fmla="*/ 1763 w 3625"/>
              <a:gd name="T25" fmla="*/ 269 h 1492"/>
              <a:gd name="T26" fmla="*/ 1887 w 3625"/>
              <a:gd name="T27" fmla="*/ 308 h 1492"/>
              <a:gd name="T28" fmla="*/ 2085 w 3625"/>
              <a:gd name="T29" fmla="*/ 384 h 1492"/>
              <a:gd name="T30" fmla="*/ 2230 w 3625"/>
              <a:gd name="T31" fmla="*/ 444 h 1492"/>
              <a:gd name="T32" fmla="*/ 2456 w 3625"/>
              <a:gd name="T33" fmla="*/ 547 h 1492"/>
              <a:gd name="T34" fmla="*/ 2666 w 3625"/>
              <a:gd name="T35" fmla="*/ 662 h 1492"/>
              <a:gd name="T36" fmla="*/ 2859 w 3625"/>
              <a:gd name="T37" fmla="*/ 786 h 1492"/>
              <a:gd name="T38" fmla="*/ 3046 w 3625"/>
              <a:gd name="T39" fmla="*/ 920 h 1492"/>
              <a:gd name="T40" fmla="*/ 3193 w 3625"/>
              <a:gd name="T41" fmla="*/ 1038 h 1492"/>
              <a:gd name="T42" fmla="*/ 3332 w 3625"/>
              <a:gd name="T43" fmla="*/ 1168 h 1492"/>
              <a:gd name="T44" fmla="*/ 3440 w 3625"/>
              <a:gd name="T45" fmla="*/ 1280 h 1492"/>
              <a:gd name="T46" fmla="*/ 3524 w 3625"/>
              <a:gd name="T47" fmla="*/ 1380 h 1492"/>
              <a:gd name="T48" fmla="*/ 3624 w 3625"/>
              <a:gd name="T49" fmla="*/ 1491 h 1492"/>
              <a:gd name="T50" fmla="*/ 3608 w 3625"/>
              <a:gd name="T51" fmla="*/ 1491 h 1492"/>
              <a:gd name="T52" fmla="*/ 0 w 3625"/>
              <a:gd name="T53" fmla="*/ 1491 h 14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3625" h="1492">
                <a:moveTo>
                  <a:pt x="0" y="1491"/>
                </a:moveTo>
                <a:lnTo>
                  <a:pt x="0" y="0"/>
                </a:lnTo>
                <a:lnTo>
                  <a:pt x="171" y="3"/>
                </a:lnTo>
                <a:lnTo>
                  <a:pt x="355" y="9"/>
                </a:lnTo>
                <a:lnTo>
                  <a:pt x="499" y="21"/>
                </a:lnTo>
                <a:lnTo>
                  <a:pt x="650" y="36"/>
                </a:lnTo>
                <a:lnTo>
                  <a:pt x="809" y="54"/>
                </a:lnTo>
                <a:lnTo>
                  <a:pt x="957" y="78"/>
                </a:lnTo>
                <a:lnTo>
                  <a:pt x="1119" y="105"/>
                </a:lnTo>
                <a:lnTo>
                  <a:pt x="1261" y="133"/>
                </a:lnTo>
                <a:lnTo>
                  <a:pt x="1441" y="175"/>
                </a:lnTo>
                <a:lnTo>
                  <a:pt x="1598" y="217"/>
                </a:lnTo>
                <a:lnTo>
                  <a:pt x="1763" y="269"/>
                </a:lnTo>
                <a:lnTo>
                  <a:pt x="1887" y="308"/>
                </a:lnTo>
                <a:lnTo>
                  <a:pt x="2085" y="384"/>
                </a:lnTo>
                <a:lnTo>
                  <a:pt x="2230" y="444"/>
                </a:lnTo>
                <a:lnTo>
                  <a:pt x="2456" y="547"/>
                </a:lnTo>
                <a:lnTo>
                  <a:pt x="2666" y="662"/>
                </a:lnTo>
                <a:lnTo>
                  <a:pt x="2859" y="786"/>
                </a:lnTo>
                <a:lnTo>
                  <a:pt x="3046" y="920"/>
                </a:lnTo>
                <a:lnTo>
                  <a:pt x="3193" y="1038"/>
                </a:lnTo>
                <a:lnTo>
                  <a:pt x="3332" y="1168"/>
                </a:lnTo>
                <a:lnTo>
                  <a:pt x="3440" y="1280"/>
                </a:lnTo>
                <a:lnTo>
                  <a:pt x="3524" y="1380"/>
                </a:lnTo>
                <a:lnTo>
                  <a:pt x="3624" y="1491"/>
                </a:lnTo>
                <a:lnTo>
                  <a:pt x="3608" y="1491"/>
                </a:lnTo>
                <a:lnTo>
                  <a:pt x="0" y="1491"/>
                </a:lnTo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sz="3200"/>
          </a:p>
        </p:txBody>
      </p:sp>
      <p:sp>
        <p:nvSpPr>
          <p:cNvPr id="2333700" name="Freeform 4">
            <a:extLst>
              <a:ext uri="{FF2B5EF4-FFF2-40B4-BE49-F238E27FC236}">
                <a16:creationId xmlns:a16="http://schemas.microsoft.com/office/drawing/2014/main" id="{4406AFE2-DDEF-EF18-3800-91753B246C1F}"/>
              </a:ext>
            </a:extLst>
          </p:cNvPr>
          <p:cNvSpPr>
            <a:spLocks/>
          </p:cNvSpPr>
          <p:nvPr/>
        </p:nvSpPr>
        <p:spPr bwMode="white">
          <a:xfrm>
            <a:off x="1" y="3817939"/>
            <a:ext cx="10886017" cy="3019425"/>
          </a:xfrm>
          <a:custGeom>
            <a:avLst/>
            <a:gdLst>
              <a:gd name="T0" fmla="*/ 2718 w 5143"/>
              <a:gd name="T1" fmla="*/ 405 h 1902"/>
              <a:gd name="T2" fmla="*/ 2466 w 5143"/>
              <a:gd name="T3" fmla="*/ 333 h 1902"/>
              <a:gd name="T4" fmla="*/ 2202 w 5143"/>
              <a:gd name="T5" fmla="*/ 261 h 1902"/>
              <a:gd name="T6" fmla="*/ 1929 w 5143"/>
              <a:gd name="T7" fmla="*/ 198 h 1902"/>
              <a:gd name="T8" fmla="*/ 1695 w 5143"/>
              <a:gd name="T9" fmla="*/ 153 h 1902"/>
              <a:gd name="T10" fmla="*/ 1434 w 5143"/>
              <a:gd name="T11" fmla="*/ 111 h 1902"/>
              <a:gd name="T12" fmla="*/ 1188 w 5143"/>
              <a:gd name="T13" fmla="*/ 75 h 1902"/>
              <a:gd name="T14" fmla="*/ 957 w 5143"/>
              <a:gd name="T15" fmla="*/ 48 h 1902"/>
              <a:gd name="T16" fmla="*/ 747 w 5143"/>
              <a:gd name="T17" fmla="*/ 30 h 1902"/>
              <a:gd name="T18" fmla="*/ 501 w 5143"/>
              <a:gd name="T19" fmla="*/ 15 h 1902"/>
              <a:gd name="T20" fmla="*/ 246 w 5143"/>
              <a:gd name="T21" fmla="*/ 3 h 1902"/>
              <a:gd name="T22" fmla="*/ 0 w 5143"/>
              <a:gd name="T23" fmla="*/ 0 h 1902"/>
              <a:gd name="T24" fmla="*/ 0 w 5143"/>
              <a:gd name="T25" fmla="*/ 275 h 1902"/>
              <a:gd name="T26" fmla="*/ 0 w 5143"/>
              <a:gd name="T27" fmla="*/ 345 h 1902"/>
              <a:gd name="T28" fmla="*/ 0 w 5143"/>
              <a:gd name="T29" fmla="*/ 275 h 1902"/>
              <a:gd name="T30" fmla="*/ 0 w 5143"/>
              <a:gd name="T31" fmla="*/ 342 h 1902"/>
              <a:gd name="T32" fmla="*/ 339 w 5143"/>
              <a:gd name="T33" fmla="*/ 351 h 1902"/>
              <a:gd name="T34" fmla="*/ 606 w 5143"/>
              <a:gd name="T35" fmla="*/ 372 h 1902"/>
              <a:gd name="T36" fmla="*/ 852 w 5143"/>
              <a:gd name="T37" fmla="*/ 399 h 1902"/>
              <a:gd name="T38" fmla="*/ 1068 w 5143"/>
              <a:gd name="T39" fmla="*/ 435 h 1902"/>
              <a:gd name="T40" fmla="*/ 1275 w 5143"/>
              <a:gd name="T41" fmla="*/ 474 h 1902"/>
              <a:gd name="T42" fmla="*/ 1545 w 5143"/>
              <a:gd name="T43" fmla="*/ 540 h 1902"/>
              <a:gd name="T44" fmla="*/ 1761 w 5143"/>
              <a:gd name="T45" fmla="*/ 603 h 1902"/>
              <a:gd name="T46" fmla="*/ 1971 w 5143"/>
              <a:gd name="T47" fmla="*/ 678 h 1902"/>
              <a:gd name="T48" fmla="*/ 2166 w 5143"/>
              <a:gd name="T49" fmla="*/ 747 h 1902"/>
              <a:gd name="T50" fmla="*/ 2397 w 5143"/>
              <a:gd name="T51" fmla="*/ 852 h 1902"/>
              <a:gd name="T52" fmla="*/ 2613 w 5143"/>
              <a:gd name="T53" fmla="*/ 960 h 1902"/>
              <a:gd name="T54" fmla="*/ 2832 w 5143"/>
              <a:gd name="T55" fmla="*/ 1095 h 1902"/>
              <a:gd name="T56" fmla="*/ 3012 w 5143"/>
              <a:gd name="T57" fmla="*/ 1212 h 1902"/>
              <a:gd name="T58" fmla="*/ 3186 w 5143"/>
              <a:gd name="T59" fmla="*/ 1347 h 1902"/>
              <a:gd name="T60" fmla="*/ 3351 w 5143"/>
              <a:gd name="T61" fmla="*/ 1497 h 1902"/>
              <a:gd name="T62" fmla="*/ 3480 w 5143"/>
              <a:gd name="T63" fmla="*/ 1629 h 1902"/>
              <a:gd name="T64" fmla="*/ 3612 w 5143"/>
              <a:gd name="T65" fmla="*/ 1785 h 1902"/>
              <a:gd name="T66" fmla="*/ 3699 w 5143"/>
              <a:gd name="T67" fmla="*/ 1901 h 1902"/>
              <a:gd name="T68" fmla="*/ 5142 w 5143"/>
              <a:gd name="T69" fmla="*/ 1901 h 1902"/>
              <a:gd name="T70" fmla="*/ 5076 w 5143"/>
              <a:gd name="T71" fmla="*/ 1827 h 1902"/>
              <a:gd name="T72" fmla="*/ 4968 w 5143"/>
              <a:gd name="T73" fmla="*/ 1707 h 1902"/>
              <a:gd name="T74" fmla="*/ 4797 w 5143"/>
              <a:gd name="T75" fmla="*/ 1539 h 1902"/>
              <a:gd name="T76" fmla="*/ 4617 w 5143"/>
              <a:gd name="T77" fmla="*/ 1383 h 1902"/>
              <a:gd name="T78" fmla="*/ 4410 w 5143"/>
              <a:gd name="T79" fmla="*/ 1221 h 1902"/>
              <a:gd name="T80" fmla="*/ 4185 w 5143"/>
              <a:gd name="T81" fmla="*/ 1071 h 1902"/>
              <a:gd name="T82" fmla="*/ 3960 w 5143"/>
              <a:gd name="T83" fmla="*/ 939 h 1902"/>
              <a:gd name="T84" fmla="*/ 3708 w 5143"/>
              <a:gd name="T85" fmla="*/ 801 h 1902"/>
              <a:gd name="T86" fmla="*/ 3492 w 5143"/>
              <a:gd name="T87" fmla="*/ 702 h 1902"/>
              <a:gd name="T88" fmla="*/ 3231 w 5143"/>
              <a:gd name="T89" fmla="*/ 588 h 1902"/>
              <a:gd name="T90" fmla="*/ 2964 w 5143"/>
              <a:gd name="T91" fmla="*/ 489 h 1902"/>
              <a:gd name="T92" fmla="*/ 2718 w 5143"/>
              <a:gd name="T93" fmla="*/ 405 h 19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5143" h="1902">
                <a:moveTo>
                  <a:pt x="2718" y="405"/>
                </a:moveTo>
                <a:lnTo>
                  <a:pt x="2466" y="333"/>
                </a:lnTo>
                <a:lnTo>
                  <a:pt x="2202" y="261"/>
                </a:lnTo>
                <a:lnTo>
                  <a:pt x="1929" y="198"/>
                </a:lnTo>
                <a:lnTo>
                  <a:pt x="1695" y="153"/>
                </a:lnTo>
                <a:lnTo>
                  <a:pt x="1434" y="111"/>
                </a:lnTo>
                <a:lnTo>
                  <a:pt x="1188" y="75"/>
                </a:lnTo>
                <a:lnTo>
                  <a:pt x="957" y="48"/>
                </a:lnTo>
                <a:lnTo>
                  <a:pt x="747" y="30"/>
                </a:lnTo>
                <a:lnTo>
                  <a:pt x="501" y="15"/>
                </a:lnTo>
                <a:lnTo>
                  <a:pt x="246" y="3"/>
                </a:lnTo>
                <a:lnTo>
                  <a:pt x="0" y="0"/>
                </a:lnTo>
                <a:lnTo>
                  <a:pt x="0" y="275"/>
                </a:lnTo>
                <a:lnTo>
                  <a:pt x="0" y="345"/>
                </a:lnTo>
                <a:lnTo>
                  <a:pt x="0" y="275"/>
                </a:lnTo>
                <a:lnTo>
                  <a:pt x="0" y="342"/>
                </a:lnTo>
                <a:lnTo>
                  <a:pt x="339" y="351"/>
                </a:lnTo>
                <a:lnTo>
                  <a:pt x="606" y="372"/>
                </a:lnTo>
                <a:lnTo>
                  <a:pt x="852" y="399"/>
                </a:lnTo>
                <a:lnTo>
                  <a:pt x="1068" y="435"/>
                </a:lnTo>
                <a:lnTo>
                  <a:pt x="1275" y="474"/>
                </a:lnTo>
                <a:lnTo>
                  <a:pt x="1545" y="540"/>
                </a:lnTo>
                <a:lnTo>
                  <a:pt x="1761" y="603"/>
                </a:lnTo>
                <a:lnTo>
                  <a:pt x="1971" y="678"/>
                </a:lnTo>
                <a:lnTo>
                  <a:pt x="2166" y="747"/>
                </a:lnTo>
                <a:lnTo>
                  <a:pt x="2397" y="852"/>
                </a:lnTo>
                <a:lnTo>
                  <a:pt x="2613" y="960"/>
                </a:lnTo>
                <a:lnTo>
                  <a:pt x="2832" y="1095"/>
                </a:lnTo>
                <a:lnTo>
                  <a:pt x="3012" y="1212"/>
                </a:lnTo>
                <a:lnTo>
                  <a:pt x="3186" y="1347"/>
                </a:lnTo>
                <a:lnTo>
                  <a:pt x="3351" y="1497"/>
                </a:lnTo>
                <a:lnTo>
                  <a:pt x="3480" y="1629"/>
                </a:lnTo>
                <a:lnTo>
                  <a:pt x="3612" y="1785"/>
                </a:lnTo>
                <a:lnTo>
                  <a:pt x="3699" y="1901"/>
                </a:lnTo>
                <a:lnTo>
                  <a:pt x="5142" y="1901"/>
                </a:lnTo>
                <a:lnTo>
                  <a:pt x="5076" y="1827"/>
                </a:lnTo>
                <a:lnTo>
                  <a:pt x="4968" y="1707"/>
                </a:lnTo>
                <a:lnTo>
                  <a:pt x="4797" y="1539"/>
                </a:lnTo>
                <a:lnTo>
                  <a:pt x="4617" y="1383"/>
                </a:lnTo>
                <a:lnTo>
                  <a:pt x="4410" y="1221"/>
                </a:lnTo>
                <a:lnTo>
                  <a:pt x="4185" y="1071"/>
                </a:lnTo>
                <a:lnTo>
                  <a:pt x="3960" y="939"/>
                </a:lnTo>
                <a:lnTo>
                  <a:pt x="3708" y="801"/>
                </a:lnTo>
                <a:lnTo>
                  <a:pt x="3492" y="702"/>
                </a:lnTo>
                <a:lnTo>
                  <a:pt x="3231" y="588"/>
                </a:lnTo>
                <a:lnTo>
                  <a:pt x="2964" y="489"/>
                </a:lnTo>
                <a:lnTo>
                  <a:pt x="2718" y="405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 sz="3200"/>
          </a:p>
        </p:txBody>
      </p:sp>
      <p:sp>
        <p:nvSpPr>
          <p:cNvPr id="2333701" name="Freeform 5">
            <a:extLst>
              <a:ext uri="{FF2B5EF4-FFF2-40B4-BE49-F238E27FC236}">
                <a16:creationId xmlns:a16="http://schemas.microsoft.com/office/drawing/2014/main" id="{5199752D-C59B-4455-26D9-7887CCCDBE79}"/>
              </a:ext>
            </a:extLst>
          </p:cNvPr>
          <p:cNvSpPr>
            <a:spLocks/>
          </p:cNvSpPr>
          <p:nvPr/>
        </p:nvSpPr>
        <p:spPr bwMode="white">
          <a:xfrm>
            <a:off x="0" y="3146425"/>
            <a:ext cx="12192000" cy="3690938"/>
          </a:xfrm>
          <a:custGeom>
            <a:avLst/>
            <a:gdLst>
              <a:gd name="T0" fmla="*/ 0 w 5760"/>
              <a:gd name="T1" fmla="*/ 0 h 2325"/>
              <a:gd name="T2" fmla="*/ 0 w 5760"/>
              <a:gd name="T3" fmla="*/ 339 h 2325"/>
              <a:gd name="T4" fmla="*/ 558 w 5760"/>
              <a:gd name="T5" fmla="*/ 357 h 2325"/>
              <a:gd name="T6" fmla="*/ 807 w 5760"/>
              <a:gd name="T7" fmla="*/ 375 h 2325"/>
              <a:gd name="T8" fmla="*/ 1056 w 5760"/>
              <a:gd name="T9" fmla="*/ 399 h 2325"/>
              <a:gd name="T10" fmla="*/ 1272 w 5760"/>
              <a:gd name="T11" fmla="*/ 426 h 2325"/>
              <a:gd name="T12" fmla="*/ 1539 w 5760"/>
              <a:gd name="T13" fmla="*/ 465 h 2325"/>
              <a:gd name="T14" fmla="*/ 1791 w 5760"/>
              <a:gd name="T15" fmla="*/ 510 h 2325"/>
              <a:gd name="T16" fmla="*/ 2076 w 5760"/>
              <a:gd name="T17" fmla="*/ 570 h 2325"/>
              <a:gd name="T18" fmla="*/ 2334 w 5760"/>
              <a:gd name="T19" fmla="*/ 630 h 2325"/>
              <a:gd name="T20" fmla="*/ 2544 w 5760"/>
              <a:gd name="T21" fmla="*/ 687 h 2325"/>
              <a:gd name="T22" fmla="*/ 2775 w 5760"/>
              <a:gd name="T23" fmla="*/ 759 h 2325"/>
              <a:gd name="T24" fmla="*/ 3003 w 5760"/>
              <a:gd name="T25" fmla="*/ 837 h 2325"/>
              <a:gd name="T26" fmla="*/ 3231 w 5760"/>
              <a:gd name="T27" fmla="*/ 924 h 2325"/>
              <a:gd name="T28" fmla="*/ 3438 w 5760"/>
              <a:gd name="T29" fmla="*/ 1005 h 2325"/>
              <a:gd name="T30" fmla="*/ 3663 w 5760"/>
              <a:gd name="T31" fmla="*/ 1110 h 2325"/>
              <a:gd name="T32" fmla="*/ 3903 w 5760"/>
              <a:gd name="T33" fmla="*/ 1233 h 2325"/>
              <a:gd name="T34" fmla="*/ 4149 w 5760"/>
              <a:gd name="T35" fmla="*/ 1374 h 2325"/>
              <a:gd name="T36" fmla="*/ 4353 w 5760"/>
              <a:gd name="T37" fmla="*/ 1506 h 2325"/>
              <a:gd name="T38" fmla="*/ 4491 w 5760"/>
              <a:gd name="T39" fmla="*/ 1602 h 2325"/>
              <a:gd name="T40" fmla="*/ 4668 w 5760"/>
              <a:gd name="T41" fmla="*/ 1740 h 2325"/>
              <a:gd name="T42" fmla="*/ 4824 w 5760"/>
              <a:gd name="T43" fmla="*/ 1875 h 2325"/>
              <a:gd name="T44" fmla="*/ 4968 w 5760"/>
              <a:gd name="T45" fmla="*/ 2016 h 2325"/>
              <a:gd name="T46" fmla="*/ 5100 w 5760"/>
              <a:gd name="T47" fmla="*/ 2154 h 2325"/>
              <a:gd name="T48" fmla="*/ 5238 w 5760"/>
              <a:gd name="T49" fmla="*/ 2324 h 2325"/>
              <a:gd name="T50" fmla="*/ 5759 w 5760"/>
              <a:gd name="T51" fmla="*/ 2324 h 2325"/>
              <a:gd name="T52" fmla="*/ 5759 w 5760"/>
              <a:gd name="T53" fmla="*/ 1245 h 2325"/>
              <a:gd name="T54" fmla="*/ 5580 w 5760"/>
              <a:gd name="T55" fmla="*/ 1119 h 2325"/>
              <a:gd name="T56" fmla="*/ 5400 w 5760"/>
              <a:gd name="T57" fmla="*/ 1020 h 2325"/>
              <a:gd name="T58" fmla="*/ 5205 w 5760"/>
              <a:gd name="T59" fmla="*/ 918 h 2325"/>
              <a:gd name="T60" fmla="*/ 5031 w 5760"/>
              <a:gd name="T61" fmla="*/ 837 h 2325"/>
              <a:gd name="T62" fmla="*/ 4866 w 5760"/>
              <a:gd name="T63" fmla="*/ 771 h 2325"/>
              <a:gd name="T64" fmla="*/ 4710 w 5760"/>
              <a:gd name="T65" fmla="*/ 711 h 2325"/>
              <a:gd name="T66" fmla="*/ 4545 w 5760"/>
              <a:gd name="T67" fmla="*/ 651 h 2325"/>
              <a:gd name="T68" fmla="*/ 4386 w 5760"/>
              <a:gd name="T69" fmla="*/ 600 h 2325"/>
              <a:gd name="T70" fmla="*/ 4248 w 5760"/>
              <a:gd name="T71" fmla="*/ 552 h 2325"/>
              <a:gd name="T72" fmla="*/ 3993 w 5760"/>
              <a:gd name="T73" fmla="*/ 483 h 2325"/>
              <a:gd name="T74" fmla="*/ 3777 w 5760"/>
              <a:gd name="T75" fmla="*/ 423 h 2325"/>
              <a:gd name="T76" fmla="*/ 3564 w 5760"/>
              <a:gd name="T77" fmla="*/ 375 h 2325"/>
              <a:gd name="T78" fmla="*/ 3282 w 5760"/>
              <a:gd name="T79" fmla="*/ 312 h 2325"/>
              <a:gd name="T80" fmla="*/ 3003 w 5760"/>
              <a:gd name="T81" fmla="*/ 261 h 2325"/>
              <a:gd name="T82" fmla="*/ 2733 w 5760"/>
              <a:gd name="T83" fmla="*/ 213 h 2325"/>
              <a:gd name="T84" fmla="*/ 2451 w 5760"/>
              <a:gd name="T85" fmla="*/ 171 h 2325"/>
              <a:gd name="T86" fmla="*/ 2211 w 5760"/>
              <a:gd name="T87" fmla="*/ 138 h 2325"/>
              <a:gd name="T88" fmla="*/ 1974 w 5760"/>
              <a:gd name="T89" fmla="*/ 108 h 2325"/>
              <a:gd name="T90" fmla="*/ 1665 w 5760"/>
              <a:gd name="T91" fmla="*/ 81 h 2325"/>
              <a:gd name="T92" fmla="*/ 1437 w 5760"/>
              <a:gd name="T93" fmla="*/ 60 h 2325"/>
              <a:gd name="T94" fmla="*/ 1125 w 5760"/>
              <a:gd name="T95" fmla="*/ 36 h 2325"/>
              <a:gd name="T96" fmla="*/ 828 w 5760"/>
              <a:gd name="T97" fmla="*/ 21 h 2325"/>
              <a:gd name="T98" fmla="*/ 558 w 5760"/>
              <a:gd name="T99" fmla="*/ 12 h 2325"/>
              <a:gd name="T100" fmla="*/ 282 w 5760"/>
              <a:gd name="T101" fmla="*/ 3 h 2325"/>
              <a:gd name="T102" fmla="*/ 0 w 5760"/>
              <a:gd name="T103" fmla="*/ 0 h 23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5760" h="2325">
                <a:moveTo>
                  <a:pt x="0" y="0"/>
                </a:moveTo>
                <a:lnTo>
                  <a:pt x="0" y="339"/>
                </a:lnTo>
                <a:lnTo>
                  <a:pt x="558" y="357"/>
                </a:lnTo>
                <a:lnTo>
                  <a:pt x="807" y="375"/>
                </a:lnTo>
                <a:lnTo>
                  <a:pt x="1056" y="399"/>
                </a:lnTo>
                <a:lnTo>
                  <a:pt x="1272" y="426"/>
                </a:lnTo>
                <a:lnTo>
                  <a:pt x="1539" y="465"/>
                </a:lnTo>
                <a:lnTo>
                  <a:pt x="1791" y="510"/>
                </a:lnTo>
                <a:lnTo>
                  <a:pt x="2076" y="570"/>
                </a:lnTo>
                <a:lnTo>
                  <a:pt x="2334" y="630"/>
                </a:lnTo>
                <a:lnTo>
                  <a:pt x="2544" y="687"/>
                </a:lnTo>
                <a:lnTo>
                  <a:pt x="2775" y="759"/>
                </a:lnTo>
                <a:lnTo>
                  <a:pt x="3003" y="837"/>
                </a:lnTo>
                <a:lnTo>
                  <a:pt x="3231" y="924"/>
                </a:lnTo>
                <a:lnTo>
                  <a:pt x="3438" y="1005"/>
                </a:lnTo>
                <a:lnTo>
                  <a:pt x="3663" y="1110"/>
                </a:lnTo>
                <a:lnTo>
                  <a:pt x="3903" y="1233"/>
                </a:lnTo>
                <a:lnTo>
                  <a:pt x="4149" y="1374"/>
                </a:lnTo>
                <a:lnTo>
                  <a:pt x="4353" y="1506"/>
                </a:lnTo>
                <a:lnTo>
                  <a:pt x="4491" y="1602"/>
                </a:lnTo>
                <a:lnTo>
                  <a:pt x="4668" y="1740"/>
                </a:lnTo>
                <a:lnTo>
                  <a:pt x="4824" y="1875"/>
                </a:lnTo>
                <a:lnTo>
                  <a:pt x="4968" y="2016"/>
                </a:lnTo>
                <a:lnTo>
                  <a:pt x="5100" y="2154"/>
                </a:lnTo>
                <a:lnTo>
                  <a:pt x="5238" y="2324"/>
                </a:lnTo>
                <a:lnTo>
                  <a:pt x="5759" y="2324"/>
                </a:lnTo>
                <a:lnTo>
                  <a:pt x="5759" y="1245"/>
                </a:lnTo>
                <a:lnTo>
                  <a:pt x="5580" y="1119"/>
                </a:lnTo>
                <a:lnTo>
                  <a:pt x="5400" y="1020"/>
                </a:lnTo>
                <a:lnTo>
                  <a:pt x="5205" y="918"/>
                </a:lnTo>
                <a:lnTo>
                  <a:pt x="5031" y="837"/>
                </a:lnTo>
                <a:lnTo>
                  <a:pt x="4866" y="771"/>
                </a:lnTo>
                <a:lnTo>
                  <a:pt x="4710" y="711"/>
                </a:lnTo>
                <a:lnTo>
                  <a:pt x="4545" y="651"/>
                </a:lnTo>
                <a:lnTo>
                  <a:pt x="4386" y="600"/>
                </a:lnTo>
                <a:lnTo>
                  <a:pt x="4248" y="552"/>
                </a:lnTo>
                <a:lnTo>
                  <a:pt x="3993" y="483"/>
                </a:lnTo>
                <a:lnTo>
                  <a:pt x="3777" y="423"/>
                </a:lnTo>
                <a:lnTo>
                  <a:pt x="3564" y="375"/>
                </a:lnTo>
                <a:lnTo>
                  <a:pt x="3282" y="312"/>
                </a:lnTo>
                <a:lnTo>
                  <a:pt x="3003" y="261"/>
                </a:lnTo>
                <a:lnTo>
                  <a:pt x="2733" y="213"/>
                </a:lnTo>
                <a:lnTo>
                  <a:pt x="2451" y="171"/>
                </a:lnTo>
                <a:lnTo>
                  <a:pt x="2211" y="138"/>
                </a:lnTo>
                <a:lnTo>
                  <a:pt x="1974" y="108"/>
                </a:lnTo>
                <a:lnTo>
                  <a:pt x="1665" y="81"/>
                </a:lnTo>
                <a:lnTo>
                  <a:pt x="1437" y="60"/>
                </a:lnTo>
                <a:lnTo>
                  <a:pt x="1125" y="36"/>
                </a:lnTo>
                <a:lnTo>
                  <a:pt x="828" y="21"/>
                </a:lnTo>
                <a:lnTo>
                  <a:pt x="558" y="12"/>
                </a:lnTo>
                <a:lnTo>
                  <a:pt x="282" y="3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 sz="3200"/>
          </a:p>
        </p:txBody>
      </p:sp>
      <p:sp>
        <p:nvSpPr>
          <p:cNvPr id="2333702" name="Freeform 6">
            <a:extLst>
              <a:ext uri="{FF2B5EF4-FFF2-40B4-BE49-F238E27FC236}">
                <a16:creationId xmlns:a16="http://schemas.microsoft.com/office/drawing/2014/main" id="{6526114D-D3F1-B7EC-4E7C-C09F8E4CCC87}"/>
              </a:ext>
            </a:extLst>
          </p:cNvPr>
          <p:cNvSpPr>
            <a:spLocks/>
          </p:cNvSpPr>
          <p:nvPr/>
        </p:nvSpPr>
        <p:spPr bwMode="white">
          <a:xfrm>
            <a:off x="0" y="2460625"/>
            <a:ext cx="12192000" cy="2497138"/>
          </a:xfrm>
          <a:custGeom>
            <a:avLst/>
            <a:gdLst>
              <a:gd name="T0" fmla="*/ 0 w 5760"/>
              <a:gd name="T1" fmla="*/ 0 h 1573"/>
              <a:gd name="T2" fmla="*/ 0 w 5760"/>
              <a:gd name="T3" fmla="*/ 351 h 1573"/>
              <a:gd name="T4" fmla="*/ 282 w 5760"/>
              <a:gd name="T5" fmla="*/ 357 h 1573"/>
              <a:gd name="T6" fmla="*/ 627 w 5760"/>
              <a:gd name="T7" fmla="*/ 363 h 1573"/>
              <a:gd name="T8" fmla="*/ 960 w 5760"/>
              <a:gd name="T9" fmla="*/ 375 h 1573"/>
              <a:gd name="T10" fmla="*/ 1218 w 5760"/>
              <a:gd name="T11" fmla="*/ 393 h 1573"/>
              <a:gd name="T12" fmla="*/ 1470 w 5760"/>
              <a:gd name="T13" fmla="*/ 411 h 1573"/>
              <a:gd name="T14" fmla="*/ 1746 w 5760"/>
              <a:gd name="T15" fmla="*/ 435 h 1573"/>
              <a:gd name="T16" fmla="*/ 2022 w 5760"/>
              <a:gd name="T17" fmla="*/ 462 h 1573"/>
              <a:gd name="T18" fmla="*/ 2340 w 5760"/>
              <a:gd name="T19" fmla="*/ 504 h 1573"/>
              <a:gd name="T20" fmla="*/ 2664 w 5760"/>
              <a:gd name="T21" fmla="*/ 549 h 1573"/>
              <a:gd name="T22" fmla="*/ 2952 w 5760"/>
              <a:gd name="T23" fmla="*/ 597 h 1573"/>
              <a:gd name="T24" fmla="*/ 3225 w 5760"/>
              <a:gd name="T25" fmla="*/ 648 h 1573"/>
              <a:gd name="T26" fmla="*/ 3513 w 5760"/>
              <a:gd name="T27" fmla="*/ 708 h 1573"/>
              <a:gd name="T28" fmla="*/ 3693 w 5760"/>
              <a:gd name="T29" fmla="*/ 750 h 1573"/>
              <a:gd name="T30" fmla="*/ 3936 w 5760"/>
              <a:gd name="T31" fmla="*/ 810 h 1573"/>
              <a:gd name="T32" fmla="*/ 4095 w 5760"/>
              <a:gd name="T33" fmla="*/ 855 h 1573"/>
              <a:gd name="T34" fmla="*/ 4281 w 5760"/>
              <a:gd name="T35" fmla="*/ 909 h 1573"/>
              <a:gd name="T36" fmla="*/ 4503 w 5760"/>
              <a:gd name="T37" fmla="*/ 981 h 1573"/>
              <a:gd name="T38" fmla="*/ 4704 w 5760"/>
              <a:gd name="T39" fmla="*/ 1053 h 1573"/>
              <a:gd name="T40" fmla="*/ 4911 w 5760"/>
              <a:gd name="T41" fmla="*/ 1131 h 1573"/>
              <a:gd name="T42" fmla="*/ 5073 w 5760"/>
              <a:gd name="T43" fmla="*/ 1197 h 1573"/>
              <a:gd name="T44" fmla="*/ 5256 w 5760"/>
              <a:gd name="T45" fmla="*/ 1281 h 1573"/>
              <a:gd name="T46" fmla="*/ 5475 w 5760"/>
              <a:gd name="T47" fmla="*/ 1401 h 1573"/>
              <a:gd name="T48" fmla="*/ 5628 w 5760"/>
              <a:gd name="T49" fmla="*/ 1482 h 1573"/>
              <a:gd name="T50" fmla="*/ 5759 w 5760"/>
              <a:gd name="T51" fmla="*/ 1572 h 1573"/>
              <a:gd name="T52" fmla="*/ 5759 w 5760"/>
              <a:gd name="T53" fmla="*/ 633 h 1573"/>
              <a:gd name="T54" fmla="*/ 5493 w 5760"/>
              <a:gd name="T55" fmla="*/ 570 h 1573"/>
              <a:gd name="T56" fmla="*/ 5214 w 5760"/>
              <a:gd name="T57" fmla="*/ 501 h 1573"/>
              <a:gd name="T58" fmla="*/ 4950 w 5760"/>
              <a:gd name="T59" fmla="*/ 444 h 1573"/>
              <a:gd name="T60" fmla="*/ 4701 w 5760"/>
              <a:gd name="T61" fmla="*/ 396 h 1573"/>
              <a:gd name="T62" fmla="*/ 4425 w 5760"/>
              <a:gd name="T63" fmla="*/ 348 h 1573"/>
              <a:gd name="T64" fmla="*/ 4110 w 5760"/>
              <a:gd name="T65" fmla="*/ 294 h 1573"/>
              <a:gd name="T66" fmla="*/ 3813 w 5760"/>
              <a:gd name="T67" fmla="*/ 252 h 1573"/>
              <a:gd name="T68" fmla="*/ 3549 w 5760"/>
              <a:gd name="T69" fmla="*/ 213 h 1573"/>
              <a:gd name="T70" fmla="*/ 3261 w 5760"/>
              <a:gd name="T71" fmla="*/ 183 h 1573"/>
              <a:gd name="T72" fmla="*/ 3015 w 5760"/>
              <a:gd name="T73" fmla="*/ 153 h 1573"/>
              <a:gd name="T74" fmla="*/ 2757 w 5760"/>
              <a:gd name="T75" fmla="*/ 129 h 1573"/>
              <a:gd name="T76" fmla="*/ 2520 w 5760"/>
              <a:gd name="T77" fmla="*/ 105 h 1573"/>
              <a:gd name="T78" fmla="*/ 2301 w 5760"/>
              <a:gd name="T79" fmla="*/ 87 h 1573"/>
              <a:gd name="T80" fmla="*/ 2013 w 5760"/>
              <a:gd name="T81" fmla="*/ 66 h 1573"/>
              <a:gd name="T82" fmla="*/ 1731 w 5760"/>
              <a:gd name="T83" fmla="*/ 48 h 1573"/>
              <a:gd name="T84" fmla="*/ 1524 w 5760"/>
              <a:gd name="T85" fmla="*/ 39 h 1573"/>
              <a:gd name="T86" fmla="*/ 1260 w 5760"/>
              <a:gd name="T87" fmla="*/ 27 h 1573"/>
              <a:gd name="T88" fmla="*/ 966 w 5760"/>
              <a:gd name="T89" fmla="*/ 15 h 1573"/>
              <a:gd name="T90" fmla="*/ 714 w 5760"/>
              <a:gd name="T91" fmla="*/ 12 h 1573"/>
              <a:gd name="T92" fmla="*/ 510 w 5760"/>
              <a:gd name="T93" fmla="*/ 6 h 1573"/>
              <a:gd name="T94" fmla="*/ 243 w 5760"/>
              <a:gd name="T95" fmla="*/ 0 h 1573"/>
              <a:gd name="T96" fmla="*/ 0 w 5760"/>
              <a:gd name="T97" fmla="*/ 0 h 15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5760" h="1573">
                <a:moveTo>
                  <a:pt x="0" y="0"/>
                </a:moveTo>
                <a:lnTo>
                  <a:pt x="0" y="351"/>
                </a:lnTo>
                <a:lnTo>
                  <a:pt x="282" y="357"/>
                </a:lnTo>
                <a:lnTo>
                  <a:pt x="627" y="363"/>
                </a:lnTo>
                <a:lnTo>
                  <a:pt x="960" y="375"/>
                </a:lnTo>
                <a:lnTo>
                  <a:pt x="1218" y="393"/>
                </a:lnTo>
                <a:lnTo>
                  <a:pt x="1470" y="411"/>
                </a:lnTo>
                <a:lnTo>
                  <a:pt x="1746" y="435"/>
                </a:lnTo>
                <a:lnTo>
                  <a:pt x="2022" y="462"/>
                </a:lnTo>
                <a:lnTo>
                  <a:pt x="2340" y="504"/>
                </a:lnTo>
                <a:lnTo>
                  <a:pt x="2664" y="549"/>
                </a:lnTo>
                <a:lnTo>
                  <a:pt x="2952" y="597"/>
                </a:lnTo>
                <a:lnTo>
                  <a:pt x="3225" y="648"/>
                </a:lnTo>
                <a:lnTo>
                  <a:pt x="3513" y="708"/>
                </a:lnTo>
                <a:lnTo>
                  <a:pt x="3693" y="750"/>
                </a:lnTo>
                <a:lnTo>
                  <a:pt x="3936" y="810"/>
                </a:lnTo>
                <a:lnTo>
                  <a:pt x="4095" y="855"/>
                </a:lnTo>
                <a:lnTo>
                  <a:pt x="4281" y="909"/>
                </a:lnTo>
                <a:lnTo>
                  <a:pt x="4503" y="981"/>
                </a:lnTo>
                <a:lnTo>
                  <a:pt x="4704" y="1053"/>
                </a:lnTo>
                <a:lnTo>
                  <a:pt x="4911" y="1131"/>
                </a:lnTo>
                <a:lnTo>
                  <a:pt x="5073" y="1197"/>
                </a:lnTo>
                <a:lnTo>
                  <a:pt x="5256" y="1281"/>
                </a:lnTo>
                <a:lnTo>
                  <a:pt x="5475" y="1401"/>
                </a:lnTo>
                <a:lnTo>
                  <a:pt x="5628" y="1482"/>
                </a:lnTo>
                <a:lnTo>
                  <a:pt x="5759" y="1572"/>
                </a:lnTo>
                <a:lnTo>
                  <a:pt x="5759" y="633"/>
                </a:lnTo>
                <a:lnTo>
                  <a:pt x="5493" y="570"/>
                </a:lnTo>
                <a:lnTo>
                  <a:pt x="5214" y="501"/>
                </a:lnTo>
                <a:lnTo>
                  <a:pt x="4950" y="444"/>
                </a:lnTo>
                <a:lnTo>
                  <a:pt x="4701" y="396"/>
                </a:lnTo>
                <a:lnTo>
                  <a:pt x="4425" y="348"/>
                </a:lnTo>
                <a:lnTo>
                  <a:pt x="4110" y="294"/>
                </a:lnTo>
                <a:lnTo>
                  <a:pt x="3813" y="252"/>
                </a:lnTo>
                <a:lnTo>
                  <a:pt x="3549" y="213"/>
                </a:lnTo>
                <a:lnTo>
                  <a:pt x="3261" y="183"/>
                </a:lnTo>
                <a:lnTo>
                  <a:pt x="3015" y="153"/>
                </a:lnTo>
                <a:lnTo>
                  <a:pt x="2757" y="129"/>
                </a:lnTo>
                <a:lnTo>
                  <a:pt x="2520" y="105"/>
                </a:lnTo>
                <a:lnTo>
                  <a:pt x="2301" y="87"/>
                </a:lnTo>
                <a:lnTo>
                  <a:pt x="2013" y="66"/>
                </a:lnTo>
                <a:lnTo>
                  <a:pt x="1731" y="48"/>
                </a:lnTo>
                <a:lnTo>
                  <a:pt x="1524" y="39"/>
                </a:lnTo>
                <a:lnTo>
                  <a:pt x="1260" y="27"/>
                </a:lnTo>
                <a:lnTo>
                  <a:pt x="966" y="15"/>
                </a:lnTo>
                <a:lnTo>
                  <a:pt x="714" y="12"/>
                </a:lnTo>
                <a:lnTo>
                  <a:pt x="510" y="6"/>
                </a:lnTo>
                <a:lnTo>
                  <a:pt x="24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 sz="3200"/>
          </a:p>
        </p:txBody>
      </p:sp>
      <p:sp>
        <p:nvSpPr>
          <p:cNvPr id="2333703" name="Freeform 7">
            <a:extLst>
              <a:ext uri="{FF2B5EF4-FFF2-40B4-BE49-F238E27FC236}">
                <a16:creationId xmlns:a16="http://schemas.microsoft.com/office/drawing/2014/main" id="{F0911D57-A06B-92A9-2453-7A23CA75961A}"/>
              </a:ext>
            </a:extLst>
          </p:cNvPr>
          <p:cNvSpPr>
            <a:spLocks/>
          </p:cNvSpPr>
          <p:nvPr/>
        </p:nvSpPr>
        <p:spPr bwMode="white">
          <a:xfrm>
            <a:off x="0" y="1793876"/>
            <a:ext cx="12192000" cy="1539875"/>
          </a:xfrm>
          <a:custGeom>
            <a:avLst/>
            <a:gdLst>
              <a:gd name="T0" fmla="*/ 0 w 5760"/>
              <a:gd name="T1" fmla="*/ 0 h 970"/>
              <a:gd name="T2" fmla="*/ 0 w 5760"/>
              <a:gd name="T3" fmla="*/ 339 h 970"/>
              <a:gd name="T4" fmla="*/ 318 w 5760"/>
              <a:gd name="T5" fmla="*/ 342 h 970"/>
              <a:gd name="T6" fmla="*/ 591 w 5760"/>
              <a:gd name="T7" fmla="*/ 348 h 970"/>
              <a:gd name="T8" fmla="*/ 846 w 5760"/>
              <a:gd name="T9" fmla="*/ 354 h 970"/>
              <a:gd name="T10" fmla="*/ 1074 w 5760"/>
              <a:gd name="T11" fmla="*/ 360 h 970"/>
              <a:gd name="T12" fmla="*/ 1314 w 5760"/>
              <a:gd name="T13" fmla="*/ 366 h 970"/>
              <a:gd name="T14" fmla="*/ 1599 w 5760"/>
              <a:gd name="T15" fmla="*/ 381 h 970"/>
              <a:gd name="T16" fmla="*/ 1911 w 5760"/>
              <a:gd name="T17" fmla="*/ 399 h 970"/>
              <a:gd name="T18" fmla="*/ 2241 w 5760"/>
              <a:gd name="T19" fmla="*/ 420 h 970"/>
              <a:gd name="T20" fmla="*/ 2619 w 5760"/>
              <a:gd name="T21" fmla="*/ 453 h 970"/>
              <a:gd name="T22" fmla="*/ 2889 w 5760"/>
              <a:gd name="T23" fmla="*/ 477 h 970"/>
              <a:gd name="T24" fmla="*/ 3177 w 5760"/>
              <a:gd name="T25" fmla="*/ 507 h 970"/>
              <a:gd name="T26" fmla="*/ 3498 w 5760"/>
              <a:gd name="T27" fmla="*/ 543 h 970"/>
              <a:gd name="T28" fmla="*/ 3813 w 5760"/>
              <a:gd name="T29" fmla="*/ 585 h 970"/>
              <a:gd name="T30" fmla="*/ 4044 w 5760"/>
              <a:gd name="T31" fmla="*/ 618 h 970"/>
              <a:gd name="T32" fmla="*/ 4365 w 5760"/>
              <a:gd name="T33" fmla="*/ 669 h 970"/>
              <a:gd name="T34" fmla="*/ 4683 w 5760"/>
              <a:gd name="T35" fmla="*/ 726 h 970"/>
              <a:gd name="T36" fmla="*/ 4980 w 5760"/>
              <a:gd name="T37" fmla="*/ 786 h 970"/>
              <a:gd name="T38" fmla="*/ 5268 w 5760"/>
              <a:gd name="T39" fmla="*/ 846 h 970"/>
              <a:gd name="T40" fmla="*/ 5646 w 5760"/>
              <a:gd name="T41" fmla="*/ 942 h 970"/>
              <a:gd name="T42" fmla="*/ 5759 w 5760"/>
              <a:gd name="T43" fmla="*/ 969 h 970"/>
              <a:gd name="T44" fmla="*/ 5759 w 5760"/>
              <a:gd name="T45" fmla="*/ 0 h 970"/>
              <a:gd name="T46" fmla="*/ 0 w 5760"/>
              <a:gd name="T47" fmla="*/ 0 h 9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5760" h="970">
                <a:moveTo>
                  <a:pt x="0" y="0"/>
                </a:moveTo>
                <a:lnTo>
                  <a:pt x="0" y="339"/>
                </a:lnTo>
                <a:lnTo>
                  <a:pt x="318" y="342"/>
                </a:lnTo>
                <a:lnTo>
                  <a:pt x="591" y="348"/>
                </a:lnTo>
                <a:lnTo>
                  <a:pt x="846" y="354"/>
                </a:lnTo>
                <a:lnTo>
                  <a:pt x="1074" y="360"/>
                </a:lnTo>
                <a:lnTo>
                  <a:pt x="1314" y="366"/>
                </a:lnTo>
                <a:lnTo>
                  <a:pt x="1599" y="381"/>
                </a:lnTo>
                <a:lnTo>
                  <a:pt x="1911" y="399"/>
                </a:lnTo>
                <a:lnTo>
                  <a:pt x="2241" y="420"/>
                </a:lnTo>
                <a:lnTo>
                  <a:pt x="2619" y="453"/>
                </a:lnTo>
                <a:lnTo>
                  <a:pt x="2889" y="477"/>
                </a:lnTo>
                <a:lnTo>
                  <a:pt x="3177" y="507"/>
                </a:lnTo>
                <a:lnTo>
                  <a:pt x="3498" y="543"/>
                </a:lnTo>
                <a:lnTo>
                  <a:pt x="3813" y="585"/>
                </a:lnTo>
                <a:lnTo>
                  <a:pt x="4044" y="618"/>
                </a:lnTo>
                <a:lnTo>
                  <a:pt x="4365" y="669"/>
                </a:lnTo>
                <a:lnTo>
                  <a:pt x="4683" y="726"/>
                </a:lnTo>
                <a:lnTo>
                  <a:pt x="4980" y="786"/>
                </a:lnTo>
                <a:lnTo>
                  <a:pt x="5268" y="846"/>
                </a:lnTo>
                <a:lnTo>
                  <a:pt x="5646" y="942"/>
                </a:lnTo>
                <a:lnTo>
                  <a:pt x="5759" y="969"/>
                </a:lnTo>
                <a:lnTo>
                  <a:pt x="5759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 sz="3200"/>
          </a:p>
        </p:txBody>
      </p:sp>
      <p:sp>
        <p:nvSpPr>
          <p:cNvPr id="2333704" name="Freeform 8">
            <a:extLst>
              <a:ext uri="{FF2B5EF4-FFF2-40B4-BE49-F238E27FC236}">
                <a16:creationId xmlns:a16="http://schemas.microsoft.com/office/drawing/2014/main" id="{B8C3FED7-0121-C0F8-9A4E-8E10A587544C}"/>
              </a:ext>
            </a:extLst>
          </p:cNvPr>
          <p:cNvSpPr>
            <a:spLocks/>
          </p:cNvSpPr>
          <p:nvPr/>
        </p:nvSpPr>
        <p:spPr bwMode="white">
          <a:xfrm>
            <a:off x="0" y="-20638"/>
            <a:ext cx="12192000" cy="1682751"/>
          </a:xfrm>
          <a:custGeom>
            <a:avLst/>
            <a:gdLst>
              <a:gd name="T0" fmla="*/ 0 w 5760"/>
              <a:gd name="T1" fmla="*/ 753 h 1060"/>
              <a:gd name="T2" fmla="*/ 0 w 5760"/>
              <a:gd name="T3" fmla="*/ 1059 h 1060"/>
              <a:gd name="T4" fmla="*/ 5759 w 5760"/>
              <a:gd name="T5" fmla="*/ 1059 h 1060"/>
              <a:gd name="T6" fmla="*/ 5759 w 5760"/>
              <a:gd name="T7" fmla="*/ 0 h 1060"/>
              <a:gd name="T8" fmla="*/ 5430 w 5760"/>
              <a:gd name="T9" fmla="*/ 0 h 1060"/>
              <a:gd name="T10" fmla="*/ 5298 w 5760"/>
              <a:gd name="T11" fmla="*/ 84 h 1060"/>
              <a:gd name="T12" fmla="*/ 5136 w 5760"/>
              <a:gd name="T13" fmla="*/ 159 h 1060"/>
              <a:gd name="T14" fmla="*/ 4968 w 5760"/>
              <a:gd name="T15" fmla="*/ 222 h 1060"/>
              <a:gd name="T16" fmla="*/ 4812 w 5760"/>
              <a:gd name="T17" fmla="*/ 267 h 1060"/>
              <a:gd name="T18" fmla="*/ 4626 w 5760"/>
              <a:gd name="T19" fmla="*/ 324 h 1060"/>
              <a:gd name="T20" fmla="*/ 4440 w 5760"/>
              <a:gd name="T21" fmla="*/ 366 h 1060"/>
              <a:gd name="T22" fmla="*/ 4230 w 5760"/>
              <a:gd name="T23" fmla="*/ 414 h 1060"/>
              <a:gd name="T24" fmla="*/ 3939 w 5760"/>
              <a:gd name="T25" fmla="*/ 468 h 1060"/>
              <a:gd name="T26" fmla="*/ 3711 w 5760"/>
              <a:gd name="T27" fmla="*/ 504 h 1060"/>
              <a:gd name="T28" fmla="*/ 3441 w 5760"/>
              <a:gd name="T29" fmla="*/ 543 h 1060"/>
              <a:gd name="T30" fmla="*/ 3189 w 5760"/>
              <a:gd name="T31" fmla="*/ 579 h 1060"/>
              <a:gd name="T32" fmla="*/ 2925 w 5760"/>
              <a:gd name="T33" fmla="*/ 606 h 1060"/>
              <a:gd name="T34" fmla="*/ 2679 w 5760"/>
              <a:gd name="T35" fmla="*/ 633 h 1060"/>
              <a:gd name="T36" fmla="*/ 2418 w 5760"/>
              <a:gd name="T37" fmla="*/ 654 h 1060"/>
              <a:gd name="T38" fmla="*/ 2142 w 5760"/>
              <a:gd name="T39" fmla="*/ 675 h 1060"/>
              <a:gd name="T40" fmla="*/ 1896 w 5760"/>
              <a:gd name="T41" fmla="*/ 693 h 1060"/>
              <a:gd name="T42" fmla="*/ 1647 w 5760"/>
              <a:gd name="T43" fmla="*/ 708 h 1060"/>
              <a:gd name="T44" fmla="*/ 1404 w 5760"/>
              <a:gd name="T45" fmla="*/ 720 h 1060"/>
              <a:gd name="T46" fmla="*/ 1170 w 5760"/>
              <a:gd name="T47" fmla="*/ 732 h 1060"/>
              <a:gd name="T48" fmla="*/ 906 w 5760"/>
              <a:gd name="T49" fmla="*/ 738 h 1060"/>
              <a:gd name="T50" fmla="*/ 534 w 5760"/>
              <a:gd name="T51" fmla="*/ 747 h 1060"/>
              <a:gd name="T52" fmla="*/ 201 w 5760"/>
              <a:gd name="T53" fmla="*/ 753 h 1060"/>
              <a:gd name="T54" fmla="*/ 0 w 5760"/>
              <a:gd name="T55" fmla="*/ 753 h 10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760" h="1060">
                <a:moveTo>
                  <a:pt x="0" y="753"/>
                </a:moveTo>
                <a:lnTo>
                  <a:pt x="0" y="1059"/>
                </a:lnTo>
                <a:lnTo>
                  <a:pt x="5759" y="1059"/>
                </a:lnTo>
                <a:lnTo>
                  <a:pt x="5759" y="0"/>
                </a:lnTo>
                <a:lnTo>
                  <a:pt x="5430" y="0"/>
                </a:lnTo>
                <a:lnTo>
                  <a:pt x="5298" y="84"/>
                </a:lnTo>
                <a:lnTo>
                  <a:pt x="5136" y="159"/>
                </a:lnTo>
                <a:lnTo>
                  <a:pt x="4968" y="222"/>
                </a:lnTo>
                <a:lnTo>
                  <a:pt x="4812" y="267"/>
                </a:lnTo>
                <a:lnTo>
                  <a:pt x="4626" y="324"/>
                </a:lnTo>
                <a:lnTo>
                  <a:pt x="4440" y="366"/>
                </a:lnTo>
                <a:lnTo>
                  <a:pt x="4230" y="414"/>
                </a:lnTo>
                <a:lnTo>
                  <a:pt x="3939" y="468"/>
                </a:lnTo>
                <a:lnTo>
                  <a:pt x="3711" y="504"/>
                </a:lnTo>
                <a:lnTo>
                  <a:pt x="3441" y="543"/>
                </a:lnTo>
                <a:lnTo>
                  <a:pt x="3189" y="579"/>
                </a:lnTo>
                <a:lnTo>
                  <a:pt x="2925" y="606"/>
                </a:lnTo>
                <a:lnTo>
                  <a:pt x="2679" y="633"/>
                </a:lnTo>
                <a:lnTo>
                  <a:pt x="2418" y="654"/>
                </a:lnTo>
                <a:lnTo>
                  <a:pt x="2142" y="675"/>
                </a:lnTo>
                <a:lnTo>
                  <a:pt x="1896" y="693"/>
                </a:lnTo>
                <a:lnTo>
                  <a:pt x="1647" y="708"/>
                </a:lnTo>
                <a:lnTo>
                  <a:pt x="1404" y="720"/>
                </a:lnTo>
                <a:lnTo>
                  <a:pt x="1170" y="732"/>
                </a:lnTo>
                <a:lnTo>
                  <a:pt x="906" y="738"/>
                </a:lnTo>
                <a:lnTo>
                  <a:pt x="534" y="747"/>
                </a:lnTo>
                <a:lnTo>
                  <a:pt x="201" y="753"/>
                </a:lnTo>
                <a:lnTo>
                  <a:pt x="0" y="753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 sz="3200"/>
          </a:p>
        </p:txBody>
      </p:sp>
      <p:sp>
        <p:nvSpPr>
          <p:cNvPr id="2333705" name="Freeform 9">
            <a:extLst>
              <a:ext uri="{FF2B5EF4-FFF2-40B4-BE49-F238E27FC236}">
                <a16:creationId xmlns:a16="http://schemas.microsoft.com/office/drawing/2014/main" id="{2320CF28-B48A-CB38-FF78-FF102C79D778}"/>
              </a:ext>
            </a:extLst>
          </p:cNvPr>
          <p:cNvSpPr>
            <a:spLocks/>
          </p:cNvSpPr>
          <p:nvPr/>
        </p:nvSpPr>
        <p:spPr bwMode="white">
          <a:xfrm>
            <a:off x="0" y="-20638"/>
            <a:ext cx="11184467" cy="1068388"/>
          </a:xfrm>
          <a:custGeom>
            <a:avLst/>
            <a:gdLst>
              <a:gd name="T0" fmla="*/ 0 w 5284"/>
              <a:gd name="T1" fmla="*/ 366 h 673"/>
              <a:gd name="T2" fmla="*/ 0 w 5284"/>
              <a:gd name="T3" fmla="*/ 672 h 673"/>
              <a:gd name="T4" fmla="*/ 303 w 5284"/>
              <a:gd name="T5" fmla="*/ 672 h 673"/>
              <a:gd name="T6" fmla="*/ 723 w 5284"/>
              <a:gd name="T7" fmla="*/ 663 h 673"/>
              <a:gd name="T8" fmla="*/ 1020 w 5284"/>
              <a:gd name="T9" fmla="*/ 654 h 673"/>
              <a:gd name="T10" fmla="*/ 1302 w 5284"/>
              <a:gd name="T11" fmla="*/ 642 h 673"/>
              <a:gd name="T12" fmla="*/ 1554 w 5284"/>
              <a:gd name="T13" fmla="*/ 630 h 673"/>
              <a:gd name="T14" fmla="*/ 1779 w 5284"/>
              <a:gd name="T15" fmla="*/ 615 h 673"/>
              <a:gd name="T16" fmla="*/ 1962 w 5284"/>
              <a:gd name="T17" fmla="*/ 606 h 673"/>
              <a:gd name="T18" fmla="*/ 2193 w 5284"/>
              <a:gd name="T19" fmla="*/ 588 h 673"/>
              <a:gd name="T20" fmla="*/ 2448 w 5284"/>
              <a:gd name="T21" fmla="*/ 570 h 673"/>
              <a:gd name="T22" fmla="*/ 2700 w 5284"/>
              <a:gd name="T23" fmla="*/ 546 h 673"/>
              <a:gd name="T24" fmla="*/ 2904 w 5284"/>
              <a:gd name="T25" fmla="*/ 528 h 673"/>
              <a:gd name="T26" fmla="*/ 3138 w 5284"/>
              <a:gd name="T27" fmla="*/ 498 h 673"/>
              <a:gd name="T28" fmla="*/ 3324 w 5284"/>
              <a:gd name="T29" fmla="*/ 474 h 673"/>
              <a:gd name="T30" fmla="*/ 3534 w 5284"/>
              <a:gd name="T31" fmla="*/ 447 h 673"/>
              <a:gd name="T32" fmla="*/ 3735 w 5284"/>
              <a:gd name="T33" fmla="*/ 420 h 673"/>
              <a:gd name="T34" fmla="*/ 3933 w 5284"/>
              <a:gd name="T35" fmla="*/ 384 h 673"/>
              <a:gd name="T36" fmla="*/ 4116 w 5284"/>
              <a:gd name="T37" fmla="*/ 351 h 673"/>
              <a:gd name="T38" fmla="*/ 4266 w 5284"/>
              <a:gd name="T39" fmla="*/ 318 h 673"/>
              <a:gd name="T40" fmla="*/ 4446 w 5284"/>
              <a:gd name="T41" fmla="*/ 279 h 673"/>
              <a:gd name="T42" fmla="*/ 4620 w 5284"/>
              <a:gd name="T43" fmla="*/ 237 h 673"/>
              <a:gd name="T44" fmla="*/ 4779 w 5284"/>
              <a:gd name="T45" fmla="*/ 192 h 673"/>
              <a:gd name="T46" fmla="*/ 4920 w 5284"/>
              <a:gd name="T47" fmla="*/ 147 h 673"/>
              <a:gd name="T48" fmla="*/ 5085 w 5284"/>
              <a:gd name="T49" fmla="*/ 90 h 673"/>
              <a:gd name="T50" fmla="*/ 5193 w 5284"/>
              <a:gd name="T51" fmla="*/ 42 h 673"/>
              <a:gd name="T52" fmla="*/ 5283 w 5284"/>
              <a:gd name="T53" fmla="*/ 0 h 673"/>
              <a:gd name="T54" fmla="*/ 3201 w 5284"/>
              <a:gd name="T55" fmla="*/ 0 h 673"/>
              <a:gd name="T56" fmla="*/ 2982 w 5284"/>
              <a:gd name="T57" fmla="*/ 57 h 673"/>
              <a:gd name="T58" fmla="*/ 2775 w 5284"/>
              <a:gd name="T59" fmla="*/ 108 h 673"/>
              <a:gd name="T60" fmla="*/ 2562 w 5284"/>
              <a:gd name="T61" fmla="*/ 150 h 673"/>
              <a:gd name="T62" fmla="*/ 2397 w 5284"/>
              <a:gd name="T63" fmla="*/ 183 h 673"/>
              <a:gd name="T64" fmla="*/ 2205 w 5284"/>
              <a:gd name="T65" fmla="*/ 213 h 673"/>
              <a:gd name="T66" fmla="*/ 2001 w 5284"/>
              <a:gd name="T67" fmla="*/ 243 h 673"/>
              <a:gd name="T68" fmla="*/ 1776 w 5284"/>
              <a:gd name="T69" fmla="*/ 273 h 673"/>
              <a:gd name="T70" fmla="*/ 1536 w 5284"/>
              <a:gd name="T71" fmla="*/ 297 h 673"/>
              <a:gd name="T72" fmla="*/ 1344 w 5284"/>
              <a:gd name="T73" fmla="*/ 312 h 673"/>
              <a:gd name="T74" fmla="*/ 1134 w 5284"/>
              <a:gd name="T75" fmla="*/ 330 h 673"/>
              <a:gd name="T76" fmla="*/ 921 w 5284"/>
              <a:gd name="T77" fmla="*/ 342 h 673"/>
              <a:gd name="T78" fmla="*/ 696 w 5284"/>
              <a:gd name="T79" fmla="*/ 354 h 673"/>
              <a:gd name="T80" fmla="*/ 501 w 5284"/>
              <a:gd name="T81" fmla="*/ 360 h 673"/>
              <a:gd name="T82" fmla="*/ 279 w 5284"/>
              <a:gd name="T83" fmla="*/ 366 h 673"/>
              <a:gd name="T84" fmla="*/ 99 w 5284"/>
              <a:gd name="T85" fmla="*/ 369 h 673"/>
              <a:gd name="T86" fmla="*/ 0 w 5284"/>
              <a:gd name="T87" fmla="*/ 366 h 6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5284" h="673">
                <a:moveTo>
                  <a:pt x="0" y="366"/>
                </a:moveTo>
                <a:lnTo>
                  <a:pt x="0" y="672"/>
                </a:lnTo>
                <a:lnTo>
                  <a:pt x="303" y="672"/>
                </a:lnTo>
                <a:lnTo>
                  <a:pt x="723" y="663"/>
                </a:lnTo>
                <a:lnTo>
                  <a:pt x="1020" y="654"/>
                </a:lnTo>
                <a:lnTo>
                  <a:pt x="1302" y="642"/>
                </a:lnTo>
                <a:lnTo>
                  <a:pt x="1554" y="630"/>
                </a:lnTo>
                <a:lnTo>
                  <a:pt x="1779" y="615"/>
                </a:lnTo>
                <a:lnTo>
                  <a:pt x="1962" y="606"/>
                </a:lnTo>
                <a:lnTo>
                  <a:pt x="2193" y="588"/>
                </a:lnTo>
                <a:lnTo>
                  <a:pt x="2448" y="570"/>
                </a:lnTo>
                <a:lnTo>
                  <a:pt x="2700" y="546"/>
                </a:lnTo>
                <a:lnTo>
                  <a:pt x="2904" y="528"/>
                </a:lnTo>
                <a:lnTo>
                  <a:pt x="3138" y="498"/>
                </a:lnTo>
                <a:lnTo>
                  <a:pt x="3324" y="474"/>
                </a:lnTo>
                <a:lnTo>
                  <a:pt x="3534" y="447"/>
                </a:lnTo>
                <a:lnTo>
                  <a:pt x="3735" y="420"/>
                </a:lnTo>
                <a:lnTo>
                  <a:pt x="3933" y="384"/>
                </a:lnTo>
                <a:lnTo>
                  <a:pt x="4116" y="351"/>
                </a:lnTo>
                <a:lnTo>
                  <a:pt x="4266" y="318"/>
                </a:lnTo>
                <a:lnTo>
                  <a:pt x="4446" y="279"/>
                </a:lnTo>
                <a:lnTo>
                  <a:pt x="4620" y="237"/>
                </a:lnTo>
                <a:lnTo>
                  <a:pt x="4779" y="192"/>
                </a:lnTo>
                <a:lnTo>
                  <a:pt x="4920" y="147"/>
                </a:lnTo>
                <a:lnTo>
                  <a:pt x="5085" y="90"/>
                </a:lnTo>
                <a:lnTo>
                  <a:pt x="5193" y="42"/>
                </a:lnTo>
                <a:lnTo>
                  <a:pt x="5283" y="0"/>
                </a:lnTo>
                <a:lnTo>
                  <a:pt x="3201" y="0"/>
                </a:lnTo>
                <a:lnTo>
                  <a:pt x="2982" y="57"/>
                </a:lnTo>
                <a:lnTo>
                  <a:pt x="2775" y="108"/>
                </a:lnTo>
                <a:lnTo>
                  <a:pt x="2562" y="150"/>
                </a:lnTo>
                <a:lnTo>
                  <a:pt x="2397" y="183"/>
                </a:lnTo>
                <a:lnTo>
                  <a:pt x="2205" y="213"/>
                </a:lnTo>
                <a:lnTo>
                  <a:pt x="2001" y="243"/>
                </a:lnTo>
                <a:lnTo>
                  <a:pt x="1776" y="273"/>
                </a:lnTo>
                <a:lnTo>
                  <a:pt x="1536" y="297"/>
                </a:lnTo>
                <a:lnTo>
                  <a:pt x="1344" y="312"/>
                </a:lnTo>
                <a:lnTo>
                  <a:pt x="1134" y="330"/>
                </a:lnTo>
                <a:lnTo>
                  <a:pt x="921" y="342"/>
                </a:lnTo>
                <a:lnTo>
                  <a:pt x="696" y="354"/>
                </a:lnTo>
                <a:lnTo>
                  <a:pt x="501" y="360"/>
                </a:lnTo>
                <a:lnTo>
                  <a:pt x="279" y="366"/>
                </a:lnTo>
                <a:lnTo>
                  <a:pt x="99" y="369"/>
                </a:lnTo>
                <a:lnTo>
                  <a:pt x="0" y="366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 sz="3200"/>
          </a:p>
        </p:txBody>
      </p:sp>
      <p:sp>
        <p:nvSpPr>
          <p:cNvPr id="2333706" name="Freeform 10">
            <a:extLst>
              <a:ext uri="{FF2B5EF4-FFF2-40B4-BE49-F238E27FC236}">
                <a16:creationId xmlns:a16="http://schemas.microsoft.com/office/drawing/2014/main" id="{BB79014F-5013-0E49-BD3D-16D58842EB38}"/>
              </a:ext>
            </a:extLst>
          </p:cNvPr>
          <p:cNvSpPr>
            <a:spLocks/>
          </p:cNvSpPr>
          <p:nvPr/>
        </p:nvSpPr>
        <p:spPr bwMode="white">
          <a:xfrm>
            <a:off x="0" y="-20638"/>
            <a:ext cx="6104467" cy="454026"/>
          </a:xfrm>
          <a:custGeom>
            <a:avLst/>
            <a:gdLst>
              <a:gd name="T0" fmla="*/ 0 w 2884"/>
              <a:gd name="T1" fmla="*/ 0 h 286"/>
              <a:gd name="T2" fmla="*/ 0 w 2884"/>
              <a:gd name="T3" fmla="*/ 285 h 286"/>
              <a:gd name="T4" fmla="*/ 192 w 2884"/>
              <a:gd name="T5" fmla="*/ 285 h 286"/>
              <a:gd name="T6" fmla="*/ 384 w 2884"/>
              <a:gd name="T7" fmla="*/ 282 h 286"/>
              <a:gd name="T8" fmla="*/ 579 w 2884"/>
              <a:gd name="T9" fmla="*/ 276 h 286"/>
              <a:gd name="T10" fmla="*/ 789 w 2884"/>
              <a:gd name="T11" fmla="*/ 267 h 286"/>
              <a:gd name="T12" fmla="*/ 999 w 2884"/>
              <a:gd name="T13" fmla="*/ 258 h 286"/>
              <a:gd name="T14" fmla="*/ 1161 w 2884"/>
              <a:gd name="T15" fmla="*/ 246 h 286"/>
              <a:gd name="T16" fmla="*/ 1302 w 2884"/>
              <a:gd name="T17" fmla="*/ 234 h 286"/>
              <a:gd name="T18" fmla="*/ 1458 w 2884"/>
              <a:gd name="T19" fmla="*/ 222 h 286"/>
              <a:gd name="T20" fmla="*/ 1665 w 2884"/>
              <a:gd name="T21" fmla="*/ 201 h 286"/>
              <a:gd name="T22" fmla="*/ 1992 w 2884"/>
              <a:gd name="T23" fmla="*/ 159 h 286"/>
              <a:gd name="T24" fmla="*/ 2301 w 2884"/>
              <a:gd name="T25" fmla="*/ 117 h 286"/>
              <a:gd name="T26" fmla="*/ 2604 w 2884"/>
              <a:gd name="T27" fmla="*/ 60 h 286"/>
              <a:gd name="T28" fmla="*/ 2883 w 2884"/>
              <a:gd name="T29" fmla="*/ 0 h 286"/>
              <a:gd name="T30" fmla="*/ 0 w 2884"/>
              <a:gd name="T31" fmla="*/ 0 h 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884" h="286">
                <a:moveTo>
                  <a:pt x="0" y="0"/>
                </a:moveTo>
                <a:lnTo>
                  <a:pt x="0" y="285"/>
                </a:lnTo>
                <a:lnTo>
                  <a:pt x="192" y="285"/>
                </a:lnTo>
                <a:lnTo>
                  <a:pt x="384" y="282"/>
                </a:lnTo>
                <a:lnTo>
                  <a:pt x="579" y="276"/>
                </a:lnTo>
                <a:lnTo>
                  <a:pt x="789" y="267"/>
                </a:lnTo>
                <a:lnTo>
                  <a:pt x="999" y="258"/>
                </a:lnTo>
                <a:lnTo>
                  <a:pt x="1161" y="246"/>
                </a:lnTo>
                <a:lnTo>
                  <a:pt x="1302" y="234"/>
                </a:lnTo>
                <a:lnTo>
                  <a:pt x="1458" y="222"/>
                </a:lnTo>
                <a:lnTo>
                  <a:pt x="1665" y="201"/>
                </a:lnTo>
                <a:lnTo>
                  <a:pt x="1992" y="159"/>
                </a:lnTo>
                <a:lnTo>
                  <a:pt x="2301" y="117"/>
                </a:lnTo>
                <a:lnTo>
                  <a:pt x="2604" y="60"/>
                </a:lnTo>
                <a:lnTo>
                  <a:pt x="288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 sz="3200"/>
          </a:p>
        </p:txBody>
      </p:sp>
      <p:sp>
        <p:nvSpPr>
          <p:cNvPr id="2333707" name="Rectangle 11">
            <a:extLst>
              <a:ext uri="{FF2B5EF4-FFF2-40B4-BE49-F238E27FC236}">
                <a16:creationId xmlns:a16="http://schemas.microsoft.com/office/drawing/2014/main" id="{85B30095-17EA-61CE-9D79-08B55A01BD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/>
              <a:t>Clique para editar o estilo do título mestre</a:t>
            </a:r>
          </a:p>
        </p:txBody>
      </p:sp>
      <p:sp>
        <p:nvSpPr>
          <p:cNvPr id="2333708" name="Rectangle 12">
            <a:extLst>
              <a:ext uri="{FF2B5EF4-FFF2-40B4-BE49-F238E27FC236}">
                <a16:creationId xmlns:a16="http://schemas.microsoft.com/office/drawing/2014/main" id="{0A26B3E8-BC3B-2253-FF1D-68247E574C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/>
              <a:t>Clique para editar os estilos do texto mestre</a:t>
            </a:r>
          </a:p>
          <a:p>
            <a:pPr lvl="0"/>
            <a:r>
              <a:rPr lang="en-US" altLang="pt-BR"/>
              <a:t>Segundo nível</a:t>
            </a:r>
          </a:p>
          <a:p>
            <a:pPr lvl="0"/>
            <a:r>
              <a:rPr lang="en-US" altLang="pt-BR"/>
              <a:t>Terceiro nível</a:t>
            </a:r>
          </a:p>
          <a:p>
            <a:pPr lvl="0"/>
            <a:r>
              <a:rPr lang="en-US" altLang="pt-BR"/>
              <a:t>Quarto nível</a:t>
            </a:r>
          </a:p>
          <a:p>
            <a:pPr lvl="0"/>
            <a:r>
              <a:rPr lang="en-US" altLang="pt-BR"/>
              <a:t>Quinto nível</a:t>
            </a:r>
          </a:p>
        </p:txBody>
      </p:sp>
      <p:sp>
        <p:nvSpPr>
          <p:cNvPr id="2333709" name="Rectangle 13">
            <a:extLst>
              <a:ext uri="{FF2B5EF4-FFF2-40B4-BE49-F238E27FC236}">
                <a16:creationId xmlns:a16="http://schemas.microsoft.com/office/drawing/2014/main" id="{6FB7FF26-C2FD-A1EB-5D1C-266F288D7D1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 u="none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 altLang="pt-BR"/>
          </a:p>
        </p:txBody>
      </p:sp>
      <p:sp>
        <p:nvSpPr>
          <p:cNvPr id="2333710" name="Rectangle 14">
            <a:extLst>
              <a:ext uri="{FF2B5EF4-FFF2-40B4-BE49-F238E27FC236}">
                <a16:creationId xmlns:a16="http://schemas.microsoft.com/office/drawing/2014/main" id="{E12B2992-6377-A4FE-98F5-5A1EAA301F4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u="none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 altLang="pt-BR"/>
          </a:p>
        </p:txBody>
      </p:sp>
      <p:sp>
        <p:nvSpPr>
          <p:cNvPr id="2333711" name="Rectangle 15">
            <a:extLst>
              <a:ext uri="{FF2B5EF4-FFF2-40B4-BE49-F238E27FC236}">
                <a16:creationId xmlns:a16="http://schemas.microsoft.com/office/drawing/2014/main" id="{F9F41121-3549-44CC-F1BA-0BB4080490E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u="none">
                <a:solidFill>
                  <a:schemeClr val="tx1"/>
                </a:solidFill>
                <a:latin typeface="+mn-lt"/>
              </a:defRPr>
            </a:lvl1pPr>
          </a:lstStyle>
          <a:p>
            <a:fld id="{2ECED09E-930E-4F79-BD61-E888B02B010D}" type="slidenum">
              <a:rPr lang="en-US" altLang="pt-BR"/>
              <a:pPr/>
              <a:t>‹nº›</a:t>
            </a:fld>
            <a:endParaRPr lang="en-US" altLang="pt-B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6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3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33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33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2333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2E95EA-EFF1-47D4-83FF-3963B27B4E6B}" type="slidenum">
              <a:rPr lang="en-US" altLang="pt-BR" smtClean="0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949656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ransition spd="med">
    <p:random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" name="Título 1">
            <a:extLst>
              <a:ext uri="{FF2B5EF4-FFF2-40B4-BE49-F238E27FC236}">
                <a16:creationId xmlns:a16="http://schemas.microsoft.com/office/drawing/2014/main" id="{3C8E016C-2CC6-1CAB-E65D-0F865435ED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2938" y="4869160"/>
            <a:ext cx="10844211" cy="1910694"/>
          </a:xfrm>
          <a:ln>
            <a:noFill/>
          </a:ln>
          <a:effectLst>
            <a:outerShdw dist="50800" sx="1000" sy="1000" algn="ctr" rotWithShape="0">
              <a:srgbClr val="000000"/>
            </a:outerShdw>
            <a:reflection stA="45000" endPos="7000" dist="50800" dir="5400000" sy="-100000" algn="bl" rotWithShape="0"/>
          </a:effectLst>
        </p:spPr>
        <p:txBody>
          <a:bodyPr>
            <a:noAutofit/>
          </a:bodyPr>
          <a:lstStyle/>
          <a:p>
            <a:r>
              <a:rPr lang="pt-BR" sz="5000" b="1" dirty="0">
                <a:solidFill>
                  <a:srgbClr val="FF0000"/>
                </a:solidFill>
                <a:effectLst>
                  <a:glow>
                    <a:schemeClr val="accent1">
                      <a:alpha val="0"/>
                    </a:schemeClr>
                  </a:glow>
                  <a:outerShdw blurRad="76200" sx="103000" sy="103000" algn="ctr" rotWithShape="0">
                    <a:srgbClr val="000000"/>
                  </a:outerShdw>
                  <a:reflection endPos="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Quem Ressuscitou a Jesus Segundo a Bíblia?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28">
            <a:extLst>
              <a:ext uri="{FF2B5EF4-FFF2-40B4-BE49-F238E27FC236}">
                <a16:creationId xmlns:a16="http://schemas.microsoft.com/office/drawing/2014/main" id="{B8B61053-D941-331A-010E-F5E95DD95A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400" y="548680"/>
            <a:ext cx="10729192" cy="6185539"/>
          </a:xfrm>
          <a:prstGeom prst="rect">
            <a:avLst/>
          </a:prstGeom>
          <a:noFill/>
          <a:ln>
            <a:noFill/>
          </a:ln>
          <a:effectLst>
            <a:outerShdw dist="45791" dir="3378596" sx="1000" sy="1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B2B2B2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pt-BR" sz="2600" u="none" dirty="0">
                <a:solidFill>
                  <a:srgbClr val="00FFFF"/>
                </a:solidFill>
              </a:rPr>
              <a:t>– Pedro </a:t>
            </a:r>
            <a:r>
              <a:rPr lang="pt-BR" sz="2600" u="none" dirty="0">
                <a:solidFill>
                  <a:schemeClr val="bg1"/>
                </a:solidFill>
              </a:rPr>
              <a:t>“</a:t>
            </a:r>
            <a:r>
              <a:rPr lang="pt-BR" sz="2600" dirty="0">
                <a:solidFill>
                  <a:srgbClr val="FFFF00"/>
                </a:solidFill>
              </a:rPr>
              <a:t>Ao qual Deus ressuscitou</a:t>
            </a:r>
            <a:r>
              <a:rPr lang="pt-BR" sz="2600" u="none" dirty="0">
                <a:solidFill>
                  <a:srgbClr val="FFFF00"/>
                </a:solidFill>
              </a:rPr>
              <a:t>, </a:t>
            </a:r>
            <a:r>
              <a:rPr lang="pt-BR" sz="2600" u="none" dirty="0">
                <a:solidFill>
                  <a:schemeClr val="bg1"/>
                </a:solidFill>
              </a:rPr>
              <a:t>rompendo os grilhões da morte, pois não era possível que fosse retido por ela.” </a:t>
            </a:r>
            <a:br>
              <a:rPr lang="pt-BR" sz="2600" u="none" dirty="0">
                <a:solidFill>
                  <a:schemeClr val="bg1"/>
                </a:solidFill>
              </a:rPr>
            </a:br>
            <a:r>
              <a:rPr lang="pt-BR" sz="2600" u="none" dirty="0">
                <a:solidFill>
                  <a:srgbClr val="FF6600"/>
                </a:solidFill>
              </a:rPr>
              <a:t>Atos 2:24.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</a:pPr>
            <a:endParaRPr lang="pt-BR" sz="800" u="none" dirty="0">
              <a:solidFill>
                <a:srgbClr val="FF6600"/>
              </a:solidFill>
            </a:endParaRPr>
          </a:p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pt-BR" sz="2600" u="none" dirty="0">
                <a:solidFill>
                  <a:srgbClr val="00FFFF"/>
                </a:solidFill>
              </a:rPr>
              <a:t>– Pedro e João foram testemunhas. </a:t>
            </a:r>
            <a:r>
              <a:rPr lang="pt-BR" sz="2600" u="none" dirty="0">
                <a:solidFill>
                  <a:schemeClr val="bg1"/>
                </a:solidFill>
              </a:rPr>
              <a:t>(João 20:3) “Ora, a </a:t>
            </a:r>
            <a:r>
              <a:rPr lang="pt-BR" sz="2600" dirty="0">
                <a:solidFill>
                  <a:srgbClr val="FFFF00"/>
                </a:solidFill>
              </a:rPr>
              <a:t>este Jesus, Deus ressuscitou</a:t>
            </a:r>
            <a:r>
              <a:rPr lang="pt-BR" sz="2600" u="none" dirty="0">
                <a:solidFill>
                  <a:srgbClr val="FFFF00"/>
                </a:solidFill>
              </a:rPr>
              <a:t>, </a:t>
            </a:r>
            <a:r>
              <a:rPr lang="pt-BR" sz="2600" u="none" dirty="0">
                <a:solidFill>
                  <a:schemeClr val="bg1"/>
                </a:solidFill>
              </a:rPr>
              <a:t>do que todos nós somos testemunhas.” </a:t>
            </a:r>
            <a:br>
              <a:rPr lang="pt-BR" sz="2600" u="none" dirty="0">
                <a:solidFill>
                  <a:schemeClr val="bg1"/>
                </a:solidFill>
              </a:rPr>
            </a:br>
            <a:r>
              <a:rPr lang="pt-BR" sz="2600" u="none" dirty="0">
                <a:solidFill>
                  <a:srgbClr val="FF6600"/>
                </a:solidFill>
              </a:rPr>
              <a:t>Atos 2:32.</a:t>
            </a:r>
            <a:r>
              <a:rPr lang="pt-BR" sz="2600" u="none" dirty="0">
                <a:solidFill>
                  <a:schemeClr val="bg1"/>
                </a:solidFill>
              </a:rPr>
              <a:t> 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</a:pPr>
            <a:endParaRPr lang="pt-BR" sz="800" u="none" dirty="0">
              <a:solidFill>
                <a:schemeClr val="bg1"/>
              </a:solidFill>
            </a:endParaRPr>
          </a:p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pt-BR" sz="2600" u="none" dirty="0">
                <a:solidFill>
                  <a:srgbClr val="00FFFF"/>
                </a:solidFill>
              </a:rPr>
              <a:t>– Pedro e João. </a:t>
            </a:r>
            <a:r>
              <a:rPr lang="pt-BR" sz="2600" u="none" dirty="0">
                <a:solidFill>
                  <a:schemeClr val="bg1"/>
                </a:solidFill>
              </a:rPr>
              <a:t>“E matastes o Autor da vida, </a:t>
            </a:r>
            <a:r>
              <a:rPr lang="pt-BR" sz="2600" dirty="0">
                <a:solidFill>
                  <a:srgbClr val="FFFF00"/>
                </a:solidFill>
              </a:rPr>
              <a:t>a quem Deus ressuscitou dentre os mortos</a:t>
            </a:r>
            <a:r>
              <a:rPr lang="pt-BR" sz="2600" u="none" dirty="0">
                <a:solidFill>
                  <a:srgbClr val="FFFF00"/>
                </a:solidFill>
              </a:rPr>
              <a:t>,</a:t>
            </a:r>
            <a:r>
              <a:rPr lang="pt-BR" sz="2600" u="none" dirty="0">
                <a:solidFill>
                  <a:schemeClr val="bg1"/>
                </a:solidFill>
              </a:rPr>
              <a:t> do que nós somos testemunhas.” </a:t>
            </a:r>
            <a:r>
              <a:rPr lang="pt-BR" sz="2600" u="none" dirty="0">
                <a:solidFill>
                  <a:srgbClr val="FF6600"/>
                </a:solidFill>
              </a:rPr>
              <a:t>Atos 3:15.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</a:pPr>
            <a:endParaRPr kumimoji="0" lang="pt-BR" altLang="pt-BR" sz="1400" b="1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</a:endParaRPr>
          </a:p>
          <a:p>
            <a:pPr lvl="0">
              <a:lnSpc>
                <a:spcPct val="120000"/>
              </a:lnSpc>
              <a:spcBef>
                <a:spcPct val="50000"/>
              </a:spcBef>
            </a:pPr>
            <a:r>
              <a:rPr lang="pt-BR" sz="2400" u="none" dirty="0">
                <a:solidFill>
                  <a:srgbClr val="3333FF"/>
                </a:solidFill>
              </a:rPr>
              <a:t>– Pedro e João – </a:t>
            </a:r>
            <a:endParaRPr kumimoji="0" lang="pt-BR" altLang="pt-BR" sz="2400" i="0" u="none" strike="noStrike" kern="1200" cap="none" spc="0" normalizeH="0" baseline="0" noProof="0" dirty="0">
              <a:ln>
                <a:noFill/>
              </a:ln>
              <a:solidFill>
                <a:srgbClr val="3333FF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585546657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28">
            <a:extLst>
              <a:ext uri="{FF2B5EF4-FFF2-40B4-BE49-F238E27FC236}">
                <a16:creationId xmlns:a16="http://schemas.microsoft.com/office/drawing/2014/main" id="{B8B61053-D941-331A-010E-F5E95DD95A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384" y="404664"/>
            <a:ext cx="11089232" cy="6299417"/>
          </a:xfrm>
          <a:prstGeom prst="rect">
            <a:avLst/>
          </a:prstGeom>
          <a:noFill/>
          <a:ln>
            <a:noFill/>
          </a:ln>
          <a:effectLst>
            <a:outerShdw dist="45791" dir="3378596" sx="1000" sy="1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B2B2B2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pt-BR" sz="2600" u="none" dirty="0">
                <a:solidFill>
                  <a:srgbClr val="00FFFF"/>
                </a:solidFill>
              </a:rPr>
              <a:t>– Pedro </a:t>
            </a:r>
            <a:r>
              <a:rPr lang="pt-BR" sz="2600" u="none" dirty="0">
                <a:solidFill>
                  <a:schemeClr val="bg1"/>
                </a:solidFill>
              </a:rPr>
              <a:t>“Seja conhecido de vós todos, e de todo o povo de Israel, que em nome de Jesus Cristo, o nazareno, aquele a quem vós crucificastes e </a:t>
            </a:r>
            <a:r>
              <a:rPr lang="pt-BR" sz="2600" dirty="0">
                <a:solidFill>
                  <a:srgbClr val="FFFF00"/>
                </a:solidFill>
              </a:rPr>
              <a:t>a quem Deus ressuscitou dentre os mortos</a:t>
            </a:r>
            <a:r>
              <a:rPr lang="pt-BR" sz="2600" u="none" dirty="0">
                <a:solidFill>
                  <a:srgbClr val="FFFF00"/>
                </a:solidFill>
              </a:rPr>
              <a:t>, </a:t>
            </a:r>
            <a:r>
              <a:rPr lang="pt-BR" sz="2600" u="none" dirty="0">
                <a:solidFill>
                  <a:schemeClr val="bg1"/>
                </a:solidFill>
              </a:rPr>
              <a:t>nesse nome está este aqui, são diante de vós.” </a:t>
            </a:r>
            <a:br>
              <a:rPr lang="pt-BR" sz="2600" u="none" dirty="0">
                <a:solidFill>
                  <a:schemeClr val="bg1"/>
                </a:solidFill>
              </a:rPr>
            </a:br>
            <a:r>
              <a:rPr lang="pt-BR" sz="2600" u="none" dirty="0">
                <a:solidFill>
                  <a:srgbClr val="FF6600"/>
                </a:solidFill>
              </a:rPr>
              <a:t>Atos 4:10. 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</a:pPr>
            <a:endParaRPr lang="pt-BR" sz="800" u="none" dirty="0">
              <a:solidFill>
                <a:srgbClr val="FF6600"/>
              </a:solidFill>
            </a:endParaRPr>
          </a:p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pt-BR" sz="2600" u="none" dirty="0">
                <a:solidFill>
                  <a:srgbClr val="00FFFF"/>
                </a:solidFill>
              </a:rPr>
              <a:t>– Pedro e os Apóstolos </a:t>
            </a:r>
            <a:r>
              <a:rPr lang="pt-BR" sz="2600" u="none" dirty="0">
                <a:solidFill>
                  <a:srgbClr val="FFFF00"/>
                </a:solidFill>
              </a:rPr>
              <a:t>“</a:t>
            </a:r>
            <a:r>
              <a:rPr lang="pt-BR" sz="2600" dirty="0">
                <a:solidFill>
                  <a:srgbClr val="FFFF00"/>
                </a:solidFill>
              </a:rPr>
              <a:t>O Deus de nossos pais ressuscitou a Jesus</a:t>
            </a:r>
            <a:r>
              <a:rPr lang="pt-BR" sz="2600" u="none" dirty="0">
                <a:solidFill>
                  <a:srgbClr val="FFFF00"/>
                </a:solidFill>
              </a:rPr>
              <a:t>, </a:t>
            </a:r>
            <a:r>
              <a:rPr lang="pt-BR" sz="2600" u="none" dirty="0">
                <a:solidFill>
                  <a:schemeClr val="bg1"/>
                </a:solidFill>
              </a:rPr>
              <a:t>ao qual vós matastes, suspendendo-o no madeiro;” </a:t>
            </a:r>
            <a:br>
              <a:rPr lang="pt-BR" sz="2600" u="none" dirty="0">
                <a:solidFill>
                  <a:schemeClr val="bg1"/>
                </a:solidFill>
              </a:rPr>
            </a:br>
            <a:r>
              <a:rPr lang="pt-BR" sz="2600" u="none" dirty="0">
                <a:solidFill>
                  <a:srgbClr val="FF6600"/>
                </a:solidFill>
              </a:rPr>
              <a:t>Atos 5:30.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pt-BR" sz="800" u="none" dirty="0">
                <a:solidFill>
                  <a:srgbClr val="FF6600"/>
                </a:solidFill>
              </a:rPr>
              <a:t> 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pt-BR" sz="2600" u="none" dirty="0">
                <a:solidFill>
                  <a:srgbClr val="00FFFF"/>
                </a:solidFill>
              </a:rPr>
              <a:t>– Pedro </a:t>
            </a:r>
            <a:r>
              <a:rPr lang="pt-BR" sz="2600" u="none" dirty="0">
                <a:solidFill>
                  <a:srgbClr val="FFFF00"/>
                </a:solidFill>
              </a:rPr>
              <a:t>“</a:t>
            </a:r>
            <a:r>
              <a:rPr lang="pt-BR" sz="2600" dirty="0">
                <a:solidFill>
                  <a:srgbClr val="FFFF00"/>
                </a:solidFill>
              </a:rPr>
              <a:t>A este ressuscitou Deus </a:t>
            </a:r>
            <a:r>
              <a:rPr lang="pt-BR" sz="2600" u="none" dirty="0">
                <a:solidFill>
                  <a:schemeClr val="bg1"/>
                </a:solidFill>
              </a:rPr>
              <a:t>ao terceiro dia e lhe concedeu que se manifestasse,” </a:t>
            </a:r>
            <a:r>
              <a:rPr lang="pt-BR" sz="2600" u="none" dirty="0">
                <a:solidFill>
                  <a:srgbClr val="FF6600"/>
                </a:solidFill>
              </a:rPr>
              <a:t>Atos 10:40.</a:t>
            </a:r>
            <a:endParaRPr kumimoji="0" lang="pt-BR" altLang="pt-BR" sz="2600" b="1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</a:endParaRPr>
          </a:p>
          <a:p>
            <a:pPr lvl="0">
              <a:lnSpc>
                <a:spcPct val="120000"/>
              </a:lnSpc>
              <a:spcBef>
                <a:spcPct val="50000"/>
              </a:spcBef>
            </a:pPr>
            <a:r>
              <a:rPr lang="pt-BR" sz="2400" u="none" dirty="0">
                <a:solidFill>
                  <a:srgbClr val="3333FF"/>
                </a:solidFill>
              </a:rPr>
              <a:t>– Pedro e os Apóstolos – </a:t>
            </a:r>
            <a:endParaRPr kumimoji="0" lang="pt-BR" altLang="pt-BR" sz="2400" i="0" u="none" strike="noStrike" kern="1200" cap="none" spc="0" normalizeH="0" baseline="0" noProof="0" dirty="0">
              <a:ln>
                <a:noFill/>
              </a:ln>
              <a:solidFill>
                <a:srgbClr val="3333FF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835706567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28">
            <a:extLst>
              <a:ext uri="{FF2B5EF4-FFF2-40B4-BE49-F238E27FC236}">
                <a16:creationId xmlns:a16="http://schemas.microsoft.com/office/drawing/2014/main" id="{B8B61053-D941-331A-010E-F5E95DD95A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384" y="579231"/>
            <a:ext cx="11089232" cy="6090129"/>
          </a:xfrm>
          <a:prstGeom prst="rect">
            <a:avLst/>
          </a:prstGeom>
          <a:noFill/>
          <a:ln>
            <a:noFill/>
          </a:ln>
          <a:effectLst>
            <a:outerShdw dist="45791" dir="3378596" sx="1000" sy="1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B2B2B2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pt-BR" sz="2800" u="none" dirty="0">
                <a:solidFill>
                  <a:srgbClr val="00FFFF"/>
                </a:solidFill>
              </a:rPr>
              <a:t>– Paulo </a:t>
            </a:r>
            <a:r>
              <a:rPr lang="pt-BR" sz="2800" u="none" dirty="0">
                <a:solidFill>
                  <a:schemeClr val="bg1"/>
                </a:solidFill>
              </a:rPr>
              <a:t>“Mas </a:t>
            </a:r>
            <a:r>
              <a:rPr lang="pt-BR" sz="2800" dirty="0">
                <a:solidFill>
                  <a:srgbClr val="FFFF00"/>
                </a:solidFill>
              </a:rPr>
              <a:t>Deus o ressuscitou</a:t>
            </a:r>
            <a:r>
              <a:rPr lang="pt-BR" sz="2800" u="none" dirty="0">
                <a:solidFill>
                  <a:srgbClr val="FFFF00"/>
                </a:solidFill>
              </a:rPr>
              <a:t> </a:t>
            </a:r>
            <a:r>
              <a:rPr lang="pt-BR" sz="2800" u="none" dirty="0">
                <a:solidFill>
                  <a:schemeClr val="bg1"/>
                </a:solidFill>
              </a:rPr>
              <a:t>dentre os mortos;” </a:t>
            </a:r>
            <a:br>
              <a:rPr lang="pt-BR" sz="2800" u="none" dirty="0">
                <a:solidFill>
                  <a:schemeClr val="bg1"/>
                </a:solidFill>
              </a:rPr>
            </a:br>
            <a:r>
              <a:rPr lang="pt-BR" sz="2800" u="none" dirty="0">
                <a:solidFill>
                  <a:srgbClr val="FF6600"/>
                </a:solidFill>
              </a:rPr>
              <a:t>Atos 13:30. 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</a:pPr>
            <a:endParaRPr lang="pt-BR" sz="1200" u="none" dirty="0">
              <a:solidFill>
                <a:srgbClr val="FFCC00"/>
              </a:solidFill>
            </a:endParaRPr>
          </a:p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pt-BR" sz="2800" u="none" dirty="0">
                <a:solidFill>
                  <a:srgbClr val="00FFFF"/>
                </a:solidFill>
              </a:rPr>
              <a:t>– Paulo </a:t>
            </a:r>
            <a:r>
              <a:rPr lang="pt-BR" sz="2800" u="none" dirty="0">
                <a:solidFill>
                  <a:schemeClr val="bg1"/>
                </a:solidFill>
              </a:rPr>
              <a:t>“E no tocante a que </a:t>
            </a:r>
            <a:r>
              <a:rPr lang="pt-BR" sz="2800" dirty="0">
                <a:solidFill>
                  <a:srgbClr val="FFFF00"/>
                </a:solidFill>
              </a:rPr>
              <a:t>o ressuscitou dentre os mortos </a:t>
            </a:r>
            <a:r>
              <a:rPr lang="pt-BR" sz="2800" u="none" dirty="0">
                <a:solidFill>
                  <a:schemeClr val="bg1"/>
                </a:solidFill>
              </a:rPr>
              <a:t>para nunca mais tornar à corrupção, falou Deus assim: Dar-vos-ei as santas e fiéis bênçãos de Davi;” </a:t>
            </a:r>
            <a:r>
              <a:rPr lang="pt-BR" sz="2800" u="none" dirty="0">
                <a:solidFill>
                  <a:srgbClr val="FF6600"/>
                </a:solidFill>
              </a:rPr>
              <a:t>Atos 13:34. 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</a:pPr>
            <a:endParaRPr lang="pt-BR" sz="1200" u="none" dirty="0">
              <a:solidFill>
                <a:srgbClr val="00FFFF"/>
              </a:solidFill>
            </a:endParaRPr>
          </a:p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pt-BR" sz="2800" u="none" dirty="0">
                <a:solidFill>
                  <a:srgbClr val="00FFFF"/>
                </a:solidFill>
              </a:rPr>
              <a:t>– Paulo </a:t>
            </a:r>
            <a:r>
              <a:rPr lang="pt-BR" sz="2800" u="none" dirty="0">
                <a:solidFill>
                  <a:schemeClr val="bg1"/>
                </a:solidFill>
              </a:rPr>
              <a:t>“Mas </a:t>
            </a:r>
            <a:r>
              <a:rPr lang="pt-BR" sz="2800" dirty="0">
                <a:solidFill>
                  <a:srgbClr val="FFFF00"/>
                </a:solidFill>
              </a:rPr>
              <a:t>aquele a quem Deus ressuscitou</a:t>
            </a:r>
            <a:r>
              <a:rPr lang="pt-BR" sz="2800" u="none" dirty="0">
                <a:solidFill>
                  <a:srgbClr val="FFFF00"/>
                </a:solidFill>
              </a:rPr>
              <a:t> </a:t>
            </a:r>
            <a:r>
              <a:rPr lang="pt-BR" sz="2800" u="none" dirty="0">
                <a:solidFill>
                  <a:schemeClr val="bg1"/>
                </a:solidFill>
              </a:rPr>
              <a:t>nenhuma corrupção experimentou.” </a:t>
            </a:r>
            <a:r>
              <a:rPr lang="pt-BR" sz="2800" u="none" dirty="0">
                <a:solidFill>
                  <a:srgbClr val="FF6600"/>
                </a:solidFill>
              </a:rPr>
              <a:t>Atos 13:37. 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</a:pPr>
            <a:endParaRPr lang="pt-BR" sz="2800" u="none" dirty="0">
              <a:solidFill>
                <a:schemeClr val="bg1"/>
              </a:solidFill>
            </a:endParaRPr>
          </a:p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pt-BR" sz="2400" u="none" dirty="0">
                <a:solidFill>
                  <a:srgbClr val="3333FF"/>
                </a:solidFill>
              </a:rPr>
              <a:t>– Apóstolo Paulo –</a:t>
            </a:r>
            <a:r>
              <a:rPr lang="pt-BR" sz="2400" u="none" dirty="0">
                <a:solidFill>
                  <a:schemeClr val="bg1"/>
                </a:solidFill>
              </a:rPr>
              <a:t> </a:t>
            </a:r>
            <a:endParaRPr kumimoji="0" lang="pt-BR" altLang="pt-BR" sz="24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966534985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28">
            <a:extLst>
              <a:ext uri="{FF2B5EF4-FFF2-40B4-BE49-F238E27FC236}">
                <a16:creationId xmlns:a16="http://schemas.microsoft.com/office/drawing/2014/main" id="{B8B61053-D941-331A-010E-F5E95DD95A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384" y="323138"/>
            <a:ext cx="11089232" cy="6508705"/>
          </a:xfrm>
          <a:prstGeom prst="rect">
            <a:avLst/>
          </a:prstGeom>
          <a:noFill/>
          <a:ln>
            <a:noFill/>
          </a:ln>
          <a:effectLst>
            <a:outerShdw dist="45791" dir="3378596" sx="1000" sy="1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B2B2B2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pt-BR" sz="2600" u="none" dirty="0">
                <a:solidFill>
                  <a:srgbClr val="00FFFF"/>
                </a:solidFill>
              </a:rPr>
              <a:t>– Paulo </a:t>
            </a:r>
            <a:r>
              <a:rPr lang="pt-BR" sz="2600" u="none" dirty="0">
                <a:solidFill>
                  <a:schemeClr val="bg1"/>
                </a:solidFill>
              </a:rPr>
              <a:t>“Mas também por causa de nós a quem há de ser imputado, a nós os que </a:t>
            </a:r>
            <a:r>
              <a:rPr lang="pt-BR" sz="2600" dirty="0">
                <a:solidFill>
                  <a:srgbClr val="FFFF00"/>
                </a:solidFill>
              </a:rPr>
              <a:t>cremos naquele que dos mortos ressuscitou a Jesus</a:t>
            </a:r>
            <a:r>
              <a:rPr lang="pt-BR" sz="2600" u="none" dirty="0">
                <a:solidFill>
                  <a:schemeClr val="bg1"/>
                </a:solidFill>
              </a:rPr>
              <a:t> nosso Senhor;” </a:t>
            </a:r>
            <a:r>
              <a:rPr lang="pt-BR" sz="2600" u="none" dirty="0">
                <a:solidFill>
                  <a:srgbClr val="FF6600"/>
                </a:solidFill>
              </a:rPr>
              <a:t>Romanos 4:24. 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</a:pPr>
            <a:endParaRPr lang="pt-BR" sz="800" u="none" dirty="0">
              <a:solidFill>
                <a:srgbClr val="FF6600"/>
              </a:solidFill>
            </a:endParaRPr>
          </a:p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pt-BR" sz="2600" u="none" dirty="0">
                <a:solidFill>
                  <a:srgbClr val="00FFFF"/>
                </a:solidFill>
              </a:rPr>
              <a:t>– Paulo </a:t>
            </a:r>
            <a:r>
              <a:rPr lang="pt-BR" sz="2600" u="none" dirty="0">
                <a:solidFill>
                  <a:schemeClr val="bg1"/>
                </a:solidFill>
              </a:rPr>
              <a:t>“E, se </a:t>
            </a:r>
            <a:r>
              <a:rPr lang="pt-BR" sz="2600" dirty="0">
                <a:solidFill>
                  <a:srgbClr val="FFFF00"/>
                </a:solidFill>
              </a:rPr>
              <a:t>o Espírito daquele que dos mortos ressuscitou a Jesus</a:t>
            </a:r>
            <a:r>
              <a:rPr lang="pt-BR" sz="2600" u="none" dirty="0">
                <a:solidFill>
                  <a:schemeClr val="bg1"/>
                </a:solidFill>
              </a:rPr>
              <a:t> habita em vós, </a:t>
            </a:r>
            <a:r>
              <a:rPr lang="pt-BR" sz="2600" dirty="0">
                <a:solidFill>
                  <a:srgbClr val="FFFF00"/>
                </a:solidFill>
              </a:rPr>
              <a:t>aquele</a:t>
            </a:r>
            <a:r>
              <a:rPr lang="pt-BR" sz="2600" u="none" dirty="0">
                <a:solidFill>
                  <a:schemeClr val="bg1"/>
                </a:solidFill>
              </a:rPr>
              <a:t> que dos mortos ressuscitou a Cristo Jesus há de vivificar também os vossos corpos mortais, pelo seu Espírito que em vós habita.” </a:t>
            </a:r>
            <a:r>
              <a:rPr lang="pt-BR" sz="2600" u="none" dirty="0">
                <a:solidFill>
                  <a:srgbClr val="FF6600"/>
                </a:solidFill>
              </a:rPr>
              <a:t>Romanos 8:11.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pt-BR" sz="800" u="none" dirty="0">
                <a:solidFill>
                  <a:srgbClr val="FF6600"/>
                </a:solidFill>
              </a:rPr>
              <a:t> 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pt-BR" sz="2600" u="none" dirty="0">
                <a:solidFill>
                  <a:srgbClr val="00FFFF"/>
                </a:solidFill>
              </a:rPr>
              <a:t>– Paulo </a:t>
            </a:r>
            <a:r>
              <a:rPr lang="pt-BR" sz="2600" u="none" dirty="0">
                <a:solidFill>
                  <a:schemeClr val="bg1"/>
                </a:solidFill>
              </a:rPr>
              <a:t>“Porque, se com a tua boca confessares a Jesus como Senhor, e em teu coração </a:t>
            </a:r>
            <a:r>
              <a:rPr lang="pt-BR" sz="2600" dirty="0">
                <a:solidFill>
                  <a:srgbClr val="FFFF00"/>
                </a:solidFill>
              </a:rPr>
              <a:t>creres que Deus o ressuscitou dentre os mortos, serás salvo</a:t>
            </a:r>
            <a:r>
              <a:rPr lang="pt-BR" sz="2600" u="none" dirty="0">
                <a:solidFill>
                  <a:srgbClr val="FFFF00"/>
                </a:solidFill>
              </a:rPr>
              <a:t>;”</a:t>
            </a:r>
            <a:r>
              <a:rPr lang="pt-BR" sz="2600" u="none" dirty="0">
                <a:solidFill>
                  <a:schemeClr val="bg1"/>
                </a:solidFill>
              </a:rPr>
              <a:t> </a:t>
            </a:r>
            <a:r>
              <a:rPr lang="pt-BR" sz="2600" u="none" dirty="0">
                <a:solidFill>
                  <a:srgbClr val="FF6600"/>
                </a:solidFill>
              </a:rPr>
              <a:t>Romanos 10:9.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</a:pPr>
            <a:endParaRPr lang="pt-BR" sz="800" u="none" dirty="0">
              <a:solidFill>
                <a:srgbClr val="FF6600"/>
              </a:solidFill>
            </a:endParaRPr>
          </a:p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pt-BR" sz="2400" u="none" dirty="0">
                <a:solidFill>
                  <a:srgbClr val="3333FF"/>
                </a:solidFill>
              </a:rPr>
              <a:t>– Apóstolo Paulo – </a:t>
            </a:r>
            <a:endParaRPr kumimoji="0" lang="pt-BR" altLang="pt-BR" sz="2400" i="0" u="none" strike="noStrike" kern="1200" cap="none" spc="0" normalizeH="0" baseline="0" noProof="0" dirty="0">
              <a:ln>
                <a:noFill/>
              </a:ln>
              <a:solidFill>
                <a:srgbClr val="3333FF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4012328628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28">
            <a:extLst>
              <a:ext uri="{FF2B5EF4-FFF2-40B4-BE49-F238E27FC236}">
                <a16:creationId xmlns:a16="http://schemas.microsoft.com/office/drawing/2014/main" id="{B8B61053-D941-331A-010E-F5E95DD95A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384" y="323138"/>
            <a:ext cx="11089232" cy="6656438"/>
          </a:xfrm>
          <a:prstGeom prst="rect">
            <a:avLst/>
          </a:prstGeom>
          <a:noFill/>
          <a:ln>
            <a:noFill/>
          </a:ln>
          <a:effectLst>
            <a:outerShdw dist="45791" dir="3378596" sx="1000" sy="1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B2B2B2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pt-BR" sz="2600" u="none" dirty="0">
                <a:solidFill>
                  <a:srgbClr val="00FFFF"/>
                </a:solidFill>
              </a:rPr>
              <a:t>– Paulo </a:t>
            </a:r>
            <a:r>
              <a:rPr lang="pt-BR" sz="2600" u="none" dirty="0">
                <a:solidFill>
                  <a:schemeClr val="bg1"/>
                </a:solidFill>
              </a:rPr>
              <a:t>“Ora, </a:t>
            </a:r>
            <a:r>
              <a:rPr lang="pt-BR" sz="2600" dirty="0">
                <a:solidFill>
                  <a:srgbClr val="FFFF00"/>
                </a:solidFill>
              </a:rPr>
              <a:t>Deus não somente ressuscitou ao Senhor</a:t>
            </a:r>
            <a:r>
              <a:rPr lang="pt-BR" sz="2600" u="none" dirty="0">
                <a:solidFill>
                  <a:srgbClr val="FFFF00"/>
                </a:solidFill>
              </a:rPr>
              <a:t>, </a:t>
            </a:r>
            <a:r>
              <a:rPr lang="pt-BR" sz="2600" u="none" dirty="0">
                <a:solidFill>
                  <a:schemeClr val="bg1"/>
                </a:solidFill>
              </a:rPr>
              <a:t>mas também nos ressuscitará a nós pelo seu poder.” </a:t>
            </a:r>
            <a:r>
              <a:rPr lang="pt-BR" sz="2600" u="none" dirty="0">
                <a:solidFill>
                  <a:srgbClr val="FF6600"/>
                </a:solidFill>
              </a:rPr>
              <a:t>I Coríntios 6:14. 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pt-BR" sz="1100" u="none" dirty="0">
                <a:solidFill>
                  <a:schemeClr val="bg1"/>
                </a:solidFill>
              </a:rPr>
              <a:t> 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pt-BR" sz="2600" u="none" dirty="0">
                <a:solidFill>
                  <a:srgbClr val="00FFFF"/>
                </a:solidFill>
              </a:rPr>
              <a:t>– Paulo </a:t>
            </a:r>
            <a:r>
              <a:rPr lang="pt-BR" sz="2600" u="none" dirty="0">
                <a:solidFill>
                  <a:schemeClr val="bg1"/>
                </a:solidFill>
              </a:rPr>
              <a:t>“E assim somos também considerados como falsas testemunhas de Deus, pois testificamos de </a:t>
            </a:r>
            <a:r>
              <a:rPr lang="pt-BR" sz="2600" dirty="0">
                <a:solidFill>
                  <a:srgbClr val="FFFF00"/>
                </a:solidFill>
              </a:rPr>
              <a:t>Deus, que ressuscitou a Cristo</a:t>
            </a:r>
            <a:r>
              <a:rPr lang="pt-BR" sz="2600" u="none" dirty="0">
                <a:solidFill>
                  <a:srgbClr val="FFFF00"/>
                </a:solidFill>
              </a:rPr>
              <a:t>, </a:t>
            </a:r>
            <a:r>
              <a:rPr lang="pt-BR" sz="2600" u="none" dirty="0">
                <a:solidFill>
                  <a:schemeClr val="bg1"/>
                </a:solidFill>
              </a:rPr>
              <a:t>ao qual, porém, não ressuscitou se, na verdade, os mortos não ressuscitam. ” </a:t>
            </a:r>
            <a:r>
              <a:rPr lang="pt-BR" sz="2600" u="none" dirty="0">
                <a:solidFill>
                  <a:srgbClr val="FF6600"/>
                </a:solidFill>
              </a:rPr>
              <a:t>I Coríntios 15:15. 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</a:pPr>
            <a:endParaRPr lang="pt-BR" sz="1200" u="none" dirty="0">
              <a:solidFill>
                <a:schemeClr val="bg1"/>
              </a:solidFill>
            </a:endParaRPr>
          </a:p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pt-BR" sz="2600" u="none" dirty="0">
                <a:solidFill>
                  <a:srgbClr val="00FFFF"/>
                </a:solidFill>
              </a:rPr>
              <a:t>– Paulo </a:t>
            </a:r>
            <a:r>
              <a:rPr lang="pt-BR" sz="2600" u="none" dirty="0">
                <a:solidFill>
                  <a:schemeClr val="bg1"/>
                </a:solidFill>
              </a:rPr>
              <a:t>“Sabendo que </a:t>
            </a:r>
            <a:r>
              <a:rPr lang="pt-BR" sz="2600" dirty="0">
                <a:solidFill>
                  <a:srgbClr val="FFFF00"/>
                </a:solidFill>
              </a:rPr>
              <a:t>aquele que ressuscitou o Senhor Jesus, </a:t>
            </a:r>
            <a:r>
              <a:rPr lang="pt-BR" sz="2600" u="none" dirty="0">
                <a:solidFill>
                  <a:schemeClr val="bg1"/>
                </a:solidFill>
              </a:rPr>
              <a:t>nos ressuscitará a nós com Jesus, e nos apresentará convosco.” </a:t>
            </a:r>
            <a:br>
              <a:rPr lang="pt-BR" sz="2600" u="none" dirty="0">
                <a:solidFill>
                  <a:schemeClr val="bg1"/>
                </a:solidFill>
              </a:rPr>
            </a:br>
            <a:r>
              <a:rPr lang="pt-BR" sz="2600" u="none" dirty="0">
                <a:solidFill>
                  <a:srgbClr val="FF6600"/>
                </a:solidFill>
              </a:rPr>
              <a:t>II Coríntios 4:14. 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</a:pPr>
            <a:endParaRPr lang="pt-BR" sz="2000" u="none" dirty="0">
              <a:solidFill>
                <a:schemeClr val="bg1"/>
              </a:solidFill>
            </a:endParaRPr>
          </a:p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pt-BR" sz="2400" u="none" dirty="0">
                <a:solidFill>
                  <a:srgbClr val="3333FF"/>
                </a:solidFill>
              </a:rPr>
              <a:t>– Apóstolo Paulo – </a:t>
            </a:r>
            <a:endParaRPr kumimoji="0" lang="pt-BR" altLang="pt-BR" sz="2400" i="0" u="none" strike="noStrike" kern="1200" cap="none" spc="0" normalizeH="0" baseline="0" noProof="0" dirty="0">
              <a:ln>
                <a:noFill/>
              </a:ln>
              <a:solidFill>
                <a:srgbClr val="3333FF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582172615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28">
            <a:extLst>
              <a:ext uri="{FF2B5EF4-FFF2-40B4-BE49-F238E27FC236}">
                <a16:creationId xmlns:a16="http://schemas.microsoft.com/office/drawing/2014/main" id="{B8B61053-D941-331A-010E-F5E95DD95A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368" y="423689"/>
            <a:ext cx="11377264" cy="6333272"/>
          </a:xfrm>
          <a:prstGeom prst="rect">
            <a:avLst/>
          </a:prstGeom>
          <a:noFill/>
          <a:ln>
            <a:noFill/>
          </a:ln>
          <a:effectLst>
            <a:outerShdw dist="45791" dir="3378596" sx="1000" sy="1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B2B2B2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pt-BR" sz="2600" u="none" dirty="0">
                <a:solidFill>
                  <a:srgbClr val="00FFFF"/>
                </a:solidFill>
              </a:rPr>
              <a:t>– Paulo </a:t>
            </a:r>
            <a:r>
              <a:rPr lang="pt-BR" sz="2600" u="none" dirty="0">
                <a:solidFill>
                  <a:schemeClr val="bg1"/>
                </a:solidFill>
              </a:rPr>
              <a:t>“Paulo, apóstolo (não da parte dos homens, nem por intermédio de homem algum, mas sim por Jesus Cristo, e </a:t>
            </a:r>
            <a:r>
              <a:rPr lang="pt-BR" sz="2600" dirty="0">
                <a:solidFill>
                  <a:srgbClr val="FFFF00"/>
                </a:solidFill>
              </a:rPr>
              <a:t>por Deus Pai, que o ressuscitou dentre os mortos</a:t>
            </a:r>
            <a:r>
              <a:rPr lang="pt-BR" sz="2600" u="none" dirty="0">
                <a:solidFill>
                  <a:srgbClr val="FFFF00"/>
                </a:solidFill>
              </a:rPr>
              <a:t>),” </a:t>
            </a:r>
            <a:r>
              <a:rPr lang="pt-BR" sz="2600" u="none" dirty="0">
                <a:solidFill>
                  <a:srgbClr val="FF6600"/>
                </a:solidFill>
              </a:rPr>
              <a:t>Gálatas 1:1. 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</a:pPr>
            <a:endParaRPr lang="pt-BR" sz="1400" u="none" dirty="0">
              <a:solidFill>
                <a:schemeClr val="bg1"/>
              </a:solidFill>
            </a:endParaRPr>
          </a:p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pt-BR" sz="2600" u="none" dirty="0">
                <a:solidFill>
                  <a:srgbClr val="00FFFF"/>
                </a:solidFill>
              </a:rPr>
              <a:t>– Paulo </a:t>
            </a:r>
            <a:r>
              <a:rPr lang="pt-BR" sz="2600" u="none" dirty="0">
                <a:solidFill>
                  <a:schemeClr val="bg1"/>
                </a:solidFill>
              </a:rPr>
              <a:t>“Que manifestou em Cristo, </a:t>
            </a:r>
            <a:r>
              <a:rPr lang="pt-BR" sz="2600" dirty="0">
                <a:solidFill>
                  <a:srgbClr val="FFFF00"/>
                </a:solidFill>
              </a:rPr>
              <a:t>ressuscitando-o dos mortos</a:t>
            </a:r>
            <a:r>
              <a:rPr lang="pt-BR" sz="2600" u="none" dirty="0">
                <a:solidFill>
                  <a:srgbClr val="FFFF00"/>
                </a:solidFill>
              </a:rPr>
              <a:t>, </a:t>
            </a:r>
            <a:r>
              <a:rPr lang="pt-BR" sz="2600" u="none" dirty="0">
                <a:solidFill>
                  <a:schemeClr val="bg1"/>
                </a:solidFill>
              </a:rPr>
              <a:t>e pondo-o à sua direita nos céus.” </a:t>
            </a:r>
            <a:r>
              <a:rPr lang="pt-BR" sz="2600" u="none" dirty="0">
                <a:solidFill>
                  <a:srgbClr val="FF6600"/>
                </a:solidFill>
              </a:rPr>
              <a:t>Efésios 1:20. 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</a:pPr>
            <a:endParaRPr lang="pt-BR" sz="1400" u="none" dirty="0">
              <a:solidFill>
                <a:schemeClr val="bg1"/>
              </a:solidFill>
            </a:endParaRPr>
          </a:p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pt-BR" sz="2600" u="none" dirty="0">
                <a:solidFill>
                  <a:srgbClr val="00FFFF"/>
                </a:solidFill>
              </a:rPr>
              <a:t>– Paulo </a:t>
            </a:r>
            <a:r>
              <a:rPr lang="pt-BR" sz="2600" u="none" dirty="0">
                <a:solidFill>
                  <a:schemeClr val="bg1"/>
                </a:solidFill>
              </a:rPr>
              <a:t>“Tendo sido sepultados com ele no batismo, no qual também fostes ressuscitados pela fé no poder </a:t>
            </a:r>
            <a:r>
              <a:rPr lang="pt-BR" sz="2600" dirty="0">
                <a:solidFill>
                  <a:srgbClr val="FFFF00"/>
                </a:solidFill>
              </a:rPr>
              <a:t>de Deus, que o ressuscitou dentre os mortos</a:t>
            </a:r>
            <a:r>
              <a:rPr lang="pt-BR" sz="2600" u="none" dirty="0">
                <a:solidFill>
                  <a:srgbClr val="FFFF00"/>
                </a:solidFill>
              </a:rPr>
              <a:t>;”</a:t>
            </a:r>
            <a:r>
              <a:rPr lang="pt-BR" sz="2600" u="none" dirty="0">
                <a:solidFill>
                  <a:schemeClr val="bg1"/>
                </a:solidFill>
              </a:rPr>
              <a:t> </a:t>
            </a:r>
            <a:r>
              <a:rPr lang="pt-BR" sz="2600" u="none" dirty="0">
                <a:solidFill>
                  <a:srgbClr val="FF6600"/>
                </a:solidFill>
              </a:rPr>
              <a:t>Colossenses 2:12. </a:t>
            </a:r>
          </a:p>
          <a:p>
            <a:pPr marL="457200" indent="-457200" algn="just">
              <a:lnSpc>
                <a:spcPct val="120000"/>
              </a:lnSpc>
              <a:spcBef>
                <a:spcPct val="50000"/>
              </a:spcBef>
              <a:buFontTx/>
              <a:buChar char="-"/>
            </a:pPr>
            <a:endParaRPr lang="pt-BR" sz="2800" u="none" dirty="0">
              <a:solidFill>
                <a:schemeClr val="bg1"/>
              </a:solidFill>
            </a:endParaRPr>
          </a:p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pt-BR" sz="2400" u="none" dirty="0">
                <a:solidFill>
                  <a:srgbClr val="3333FF"/>
                </a:solidFill>
              </a:rPr>
              <a:t>– Apóstolo Paulo – </a:t>
            </a:r>
            <a:endParaRPr kumimoji="0" lang="pt-BR" altLang="pt-BR" sz="2400" i="0" u="none" strike="noStrike" kern="1200" cap="none" spc="0" normalizeH="0" baseline="0" noProof="0" dirty="0">
              <a:ln>
                <a:noFill/>
              </a:ln>
              <a:solidFill>
                <a:srgbClr val="3333FF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790612919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28">
            <a:extLst>
              <a:ext uri="{FF2B5EF4-FFF2-40B4-BE49-F238E27FC236}">
                <a16:creationId xmlns:a16="http://schemas.microsoft.com/office/drawing/2014/main" id="{B8B61053-D941-331A-010E-F5E95DD95A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368" y="423689"/>
            <a:ext cx="11377264" cy="6194773"/>
          </a:xfrm>
          <a:prstGeom prst="rect">
            <a:avLst/>
          </a:prstGeom>
          <a:noFill/>
          <a:ln>
            <a:noFill/>
          </a:ln>
          <a:effectLst>
            <a:outerShdw dist="45791" dir="3378596" sx="1000" sy="1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B2B2B2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pt-BR" sz="2800" u="none" dirty="0">
                <a:solidFill>
                  <a:srgbClr val="00FFFF"/>
                </a:solidFill>
              </a:rPr>
              <a:t>– Paulo </a:t>
            </a:r>
            <a:r>
              <a:rPr lang="pt-BR" sz="2800" u="none" dirty="0">
                <a:solidFill>
                  <a:schemeClr val="bg1"/>
                </a:solidFill>
              </a:rPr>
              <a:t>“E esperardes dos céus a seu Filho, </a:t>
            </a:r>
            <a:r>
              <a:rPr lang="pt-BR" sz="2800" dirty="0">
                <a:solidFill>
                  <a:srgbClr val="FFFF00"/>
                </a:solidFill>
              </a:rPr>
              <a:t>a quem ele ressuscitou dentre os mortos</a:t>
            </a:r>
            <a:r>
              <a:rPr lang="pt-BR" sz="2800" u="none" dirty="0">
                <a:solidFill>
                  <a:srgbClr val="FFFF00"/>
                </a:solidFill>
              </a:rPr>
              <a:t>,</a:t>
            </a:r>
            <a:r>
              <a:rPr lang="pt-BR" sz="2800" u="none" dirty="0">
                <a:solidFill>
                  <a:schemeClr val="bg1"/>
                </a:solidFill>
              </a:rPr>
              <a:t> a saber, Jesus, que nos livra da ira vindoura.” </a:t>
            </a:r>
            <a:r>
              <a:rPr lang="pt-BR" sz="2800" u="none" dirty="0">
                <a:solidFill>
                  <a:srgbClr val="FF6600"/>
                </a:solidFill>
              </a:rPr>
              <a:t>I Tessalonicenses 1:10. 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</a:pPr>
            <a:endParaRPr lang="pt-BR" sz="2800" u="none" dirty="0">
              <a:solidFill>
                <a:schemeClr val="bg1"/>
              </a:solidFill>
            </a:endParaRPr>
          </a:p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pt-BR" sz="2800" u="none" dirty="0">
                <a:solidFill>
                  <a:srgbClr val="00FFFF"/>
                </a:solidFill>
              </a:rPr>
              <a:t>– Pedro </a:t>
            </a:r>
            <a:r>
              <a:rPr lang="pt-BR" sz="2800" u="none" dirty="0">
                <a:solidFill>
                  <a:schemeClr val="bg1"/>
                </a:solidFill>
              </a:rPr>
              <a:t>“Que por ele credes </a:t>
            </a:r>
            <a:r>
              <a:rPr lang="pt-BR" sz="2800" dirty="0">
                <a:solidFill>
                  <a:srgbClr val="FFFF00"/>
                </a:solidFill>
              </a:rPr>
              <a:t>em Deus, que o ressuscitou dentre os mortos</a:t>
            </a:r>
            <a:r>
              <a:rPr lang="pt-BR" sz="2800" u="none" dirty="0">
                <a:solidFill>
                  <a:schemeClr val="bg1"/>
                </a:solidFill>
              </a:rPr>
              <a:t> e lhe deu glória, de modo que a vossa fé e esperança estivessem em Deus.” </a:t>
            </a:r>
            <a:r>
              <a:rPr lang="pt-BR" sz="2800" u="none" dirty="0">
                <a:solidFill>
                  <a:srgbClr val="FF6600"/>
                </a:solidFill>
              </a:rPr>
              <a:t>I Pedro 1:21. 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</a:pPr>
            <a:endParaRPr lang="pt-BR" sz="2800" u="none" dirty="0">
              <a:solidFill>
                <a:schemeClr val="bg1"/>
              </a:solidFill>
            </a:endParaRPr>
          </a:p>
          <a:p>
            <a:pPr algn="just">
              <a:lnSpc>
                <a:spcPct val="120000"/>
              </a:lnSpc>
              <a:spcBef>
                <a:spcPct val="50000"/>
              </a:spcBef>
            </a:pPr>
            <a:endParaRPr lang="pt-BR" sz="2800" u="none" dirty="0">
              <a:solidFill>
                <a:schemeClr val="bg1"/>
              </a:solidFill>
            </a:endParaRPr>
          </a:p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pt-BR" sz="2400" u="none" dirty="0">
                <a:solidFill>
                  <a:srgbClr val="3333FF"/>
                </a:solidFill>
              </a:rPr>
              <a:t>– Apóstolos Paulo e Pedro – </a:t>
            </a:r>
            <a:endParaRPr kumimoji="0" lang="pt-BR" altLang="pt-BR" sz="2400" i="0" u="none" strike="noStrike" kern="1200" cap="none" spc="0" normalizeH="0" baseline="0" noProof="0" dirty="0">
              <a:ln>
                <a:noFill/>
              </a:ln>
              <a:solidFill>
                <a:srgbClr val="3333FF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505979667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674" name="Text Box 2">
            <a:extLst>
              <a:ext uri="{FF2B5EF4-FFF2-40B4-BE49-F238E27FC236}">
                <a16:creationId xmlns:a16="http://schemas.microsoft.com/office/drawing/2014/main" id="{FACAC963-5C56-4AA8-6887-B2A67A08DF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7448" y="2564904"/>
            <a:ext cx="9937104" cy="2616101"/>
          </a:xfrm>
          <a:prstGeom prst="rect">
            <a:avLst/>
          </a:prstGeom>
          <a:noFill/>
          <a:ln>
            <a:noFill/>
          </a:ln>
          <a:effectLst>
            <a:outerShdw dist="53882" dir="2700000" sy="50000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B2B2B2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endParaRPr lang="pt-BR" altLang="pt-BR" sz="2000" u="none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pt-BR" altLang="pt-BR" sz="3600" u="none" dirty="0">
                <a:solidFill>
                  <a:srgbClr val="FFFF00"/>
                </a:solidFill>
              </a:rPr>
              <a:t>São mais de 20 textos na Bíblia que confirmam que Jesus foi ressuscitado por Deus, por intermédio do anjo poderoso que veio cumprir a ordem do Pai!</a:t>
            </a:r>
            <a:endParaRPr lang="pt-BR" altLang="pt-BR" sz="2800" b="0" u="none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Line 1027">
            <a:extLst>
              <a:ext uri="{FF2B5EF4-FFF2-40B4-BE49-F238E27FC236}">
                <a16:creationId xmlns:a16="http://schemas.microsoft.com/office/drawing/2014/main" id="{0EF7EC98-DC46-0A52-04D0-E597B8F107D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0" y="1447798"/>
            <a:ext cx="12192000" cy="2"/>
          </a:xfrm>
          <a:prstGeom prst="line">
            <a:avLst/>
          </a:prstGeom>
          <a:noFill/>
          <a:ln w="127000" cap="sq">
            <a:pattFill prst="pct60">
              <a:fgClr>
                <a:srgbClr val="FF3300"/>
              </a:fgClr>
              <a:bgClr>
                <a:schemeClr val="hlink"/>
              </a:bgClr>
            </a:pattFill>
            <a:round/>
            <a:headEnd/>
            <a:tailEnd/>
          </a:ln>
          <a:effectLst>
            <a:outerShdw dist="35921" dir="2700000" sy="50000" rotWithShape="0">
              <a:srgbClr val="875B0D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" name="Line 1028">
            <a:extLst>
              <a:ext uri="{FF2B5EF4-FFF2-40B4-BE49-F238E27FC236}">
                <a16:creationId xmlns:a16="http://schemas.microsoft.com/office/drawing/2014/main" id="{1EF3BC38-9279-39EA-06E2-5CA6B9B1357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0" y="1752600"/>
            <a:ext cx="12192000" cy="0"/>
          </a:xfrm>
          <a:prstGeom prst="line">
            <a:avLst/>
          </a:prstGeom>
          <a:noFill/>
          <a:ln w="127000" cap="sq">
            <a:pattFill prst="pct60">
              <a:fgClr>
                <a:srgbClr val="33CCFF"/>
              </a:fgClr>
              <a:bgClr>
                <a:schemeClr val="hlink"/>
              </a:bgClr>
            </a:pattFill>
            <a:round/>
            <a:headEnd/>
            <a:tailEnd/>
          </a:ln>
          <a:effectLst>
            <a:outerShdw dist="35921" dir="2700000" sy="50000" rotWithShape="0">
              <a:srgbClr val="875B0D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" name="Rectangle 1029">
            <a:extLst>
              <a:ext uri="{FF2B5EF4-FFF2-40B4-BE49-F238E27FC236}">
                <a16:creationId xmlns:a16="http://schemas.microsoft.com/office/drawing/2014/main" id="{E82A641A-1150-CC02-EFA4-70C054127F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1447800"/>
          </a:xfrm>
          <a:prstGeom prst="rect">
            <a:avLst/>
          </a:prstGeom>
          <a:gradFill rotWithShape="0">
            <a:gsLst>
              <a:gs pos="0">
                <a:srgbClr val="66FFFF"/>
              </a:gs>
              <a:gs pos="100000">
                <a:schemeClr val="hlink"/>
              </a:gs>
            </a:gsLst>
            <a:lin ang="5400000" scaled="1"/>
          </a:gradFill>
          <a:ln w="12700" cap="sq">
            <a:solidFill>
              <a:srgbClr val="B2B2B2"/>
            </a:solidFill>
            <a:miter lim="800000"/>
            <a:headEnd/>
            <a:tailEnd/>
          </a:ln>
          <a:effectLst>
            <a:outerShdw dist="35921" dir="2700000" sy="50000" rotWithShape="0">
              <a:srgbClr val="875B0D"/>
            </a:outerShdw>
          </a:effectLst>
        </p:spPr>
        <p:txBody>
          <a:bodyPr wrap="none" anchor="ctr"/>
          <a:lstStyle/>
          <a:p>
            <a:endParaRPr lang="pt-BR"/>
          </a:p>
        </p:txBody>
      </p:sp>
      <p:sp>
        <p:nvSpPr>
          <p:cNvPr id="5" name="Text Box 1030">
            <a:extLst>
              <a:ext uri="{FF2B5EF4-FFF2-40B4-BE49-F238E27FC236}">
                <a16:creationId xmlns:a16="http://schemas.microsoft.com/office/drawing/2014/main" id="{1281C734-4E99-AE94-86AC-EC175070CF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304800"/>
            <a:ext cx="5257800" cy="762000"/>
          </a:xfrm>
          <a:prstGeom prst="rect">
            <a:avLst/>
          </a:prstGeom>
          <a:noFill/>
          <a:ln>
            <a:noFill/>
          </a:ln>
          <a:effectLst>
            <a:outerShdw dist="35921" dir="2700000" sy="50000" rotWithShape="0">
              <a:srgbClr val="875B0D"/>
            </a:outerShdw>
          </a:effectLst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B2B2B2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4400" u="none" dirty="0">
                <a:solidFill>
                  <a:srgbClr val="1D0058"/>
                </a:solidFill>
              </a:rPr>
              <a:t>Conclusão</a:t>
            </a:r>
            <a:endParaRPr lang="pt-BR" altLang="pt-BR" sz="4400" u="none" dirty="0">
              <a:solidFill>
                <a:srgbClr val="25006E"/>
              </a:solidFill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40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0674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8226" name="Text Box 2">
            <a:extLst>
              <a:ext uri="{FF2B5EF4-FFF2-40B4-BE49-F238E27FC236}">
                <a16:creationId xmlns:a16="http://schemas.microsoft.com/office/drawing/2014/main" id="{2685276E-76B4-A178-AB45-C948CC707A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7528" y="3902194"/>
            <a:ext cx="8208912" cy="2911182"/>
          </a:xfrm>
          <a:prstGeom prst="rect">
            <a:avLst/>
          </a:prstGeom>
          <a:noFill/>
          <a:ln>
            <a:noFill/>
          </a:ln>
          <a:effectLst>
            <a:outerShdw dist="45791" dir="3378596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B2B2B2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pt-BR" altLang="pt-BR" sz="8000" u="none" dirty="0">
                <a:solidFill>
                  <a:srgbClr val="00B0F0"/>
                </a:solidFill>
              </a:rPr>
              <a:t>Citações dos Testemunhos</a:t>
            </a:r>
            <a:endParaRPr lang="pt-BR" altLang="pt-BR" sz="6600" u="none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8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948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948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8226" grpId="0" autoUpdateAnimBg="0"/>
      <p:bldP spid="948226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914" name="Text Box 2">
            <a:extLst>
              <a:ext uri="{FF2B5EF4-FFF2-40B4-BE49-F238E27FC236}">
                <a16:creationId xmlns:a16="http://schemas.microsoft.com/office/drawing/2014/main" id="{069152FA-BF45-7520-86B0-4648D5A794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1424" y="3045147"/>
            <a:ext cx="10153128" cy="2616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pt-BR" altLang="pt-BR" sz="4000" u="none" dirty="0">
                <a:solidFill>
                  <a:schemeClr val="tx1"/>
                </a:solidFill>
              </a:rPr>
              <a:t>Será que Ellen G. White por meio de seus escritos </a:t>
            </a:r>
            <a:r>
              <a:rPr lang="pt-BR" altLang="pt-BR" sz="4000" dirty="0">
                <a:solidFill>
                  <a:schemeClr val="tx1"/>
                </a:solidFill>
              </a:rPr>
              <a:t>originais</a:t>
            </a:r>
            <a:r>
              <a:rPr lang="pt-BR" altLang="pt-BR" sz="4000" u="none" dirty="0">
                <a:solidFill>
                  <a:schemeClr val="tx1"/>
                </a:solidFill>
              </a:rPr>
              <a:t> confirma o que a Bíblia diz por meio dos Apóstolos?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pt-BR" altLang="pt-BR" sz="4000" u="none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550915" name="Text Box 3">
            <a:extLst>
              <a:ext uri="{FF2B5EF4-FFF2-40B4-BE49-F238E27FC236}">
                <a16:creationId xmlns:a16="http://schemas.microsoft.com/office/drawing/2014/main" id="{A2DEC57E-21F3-A04A-92A1-1F4D7F0927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457200"/>
            <a:ext cx="6477000" cy="762000"/>
          </a:xfrm>
          <a:prstGeom prst="rect">
            <a:avLst/>
          </a:prstGeom>
          <a:noFill/>
          <a:ln>
            <a:noFill/>
          </a:ln>
          <a:effectLst>
            <a:outerShdw dist="35921" dir="2700000" sy="50000" rotWithShape="0">
              <a:srgbClr val="875B0D"/>
            </a:outerShdw>
          </a:effectLst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B2B2B2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4400" u="none" dirty="0">
                <a:solidFill>
                  <a:schemeClr val="bg1"/>
                </a:solidFill>
              </a:rPr>
              <a:t>Pergunta 05</a:t>
            </a:r>
          </a:p>
        </p:txBody>
      </p:sp>
    </p:spTree>
  </p:cSld>
  <p:clrMapOvr>
    <a:masterClrMapping/>
  </p:clrMapOvr>
  <p:transition spd="med"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6786" name="Text Box 1026">
            <a:extLst>
              <a:ext uri="{FF2B5EF4-FFF2-40B4-BE49-F238E27FC236}">
                <a16:creationId xmlns:a16="http://schemas.microsoft.com/office/drawing/2014/main" id="{B6CB922C-D813-54B9-591B-5465D6010B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368" y="2204864"/>
            <a:ext cx="11233248" cy="4093428"/>
          </a:xfrm>
          <a:prstGeom prst="rect">
            <a:avLst/>
          </a:prstGeom>
          <a:noFill/>
          <a:ln>
            <a:noFill/>
          </a:ln>
          <a:effectLst>
            <a:outerShdw dist="35921" dir="2700000" sy="50000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B2B2B2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 sz="4000" b="0" u="none" dirty="0">
                <a:solidFill>
                  <a:schemeClr val="bg1"/>
                </a:solidFill>
                <a:ea typeface="ADLaM Display" panose="020F0502020204030204" pitchFamily="2" charset="0"/>
                <a:cs typeface="Arial" panose="020B0604020202020204" pitchFamily="34" charset="0"/>
              </a:rPr>
              <a:t>A maior parte das religiões de hoje, afirmam que Jesus se auto ressuscitou, pois sendo o “Deus-Homem”, tinha o poder de vida em si mesmo. </a:t>
            </a:r>
          </a:p>
          <a:p>
            <a:pPr algn="just">
              <a:spcBef>
                <a:spcPct val="50000"/>
              </a:spcBef>
            </a:pPr>
            <a:r>
              <a:rPr lang="pt-BR" sz="4000" b="0" u="none" dirty="0">
                <a:solidFill>
                  <a:schemeClr val="bg1"/>
                </a:solidFill>
                <a:ea typeface="ADLaM Display" panose="020F0502020204030204" pitchFamily="2" charset="0"/>
                <a:cs typeface="Arial" panose="020B0604020202020204" pitchFamily="34" charset="0"/>
              </a:rPr>
              <a:t>Será isto verdade? Será que a Bíblia confirma esta versão? Em uma rápida pesquisa na Bíblia, encontrei alguns textos esclarecedores:</a:t>
            </a:r>
            <a:endParaRPr lang="pt-BR" altLang="pt-BR" sz="4000" u="none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ADLaM Display" panose="020F0502020204030204" pitchFamily="2" charset="0"/>
              <a:cs typeface="Arial" panose="020B0604020202020204" pitchFamily="34" charset="0"/>
            </a:endParaRPr>
          </a:p>
        </p:txBody>
      </p:sp>
      <p:sp>
        <p:nvSpPr>
          <p:cNvPr id="2" name="Line 1027">
            <a:extLst>
              <a:ext uri="{FF2B5EF4-FFF2-40B4-BE49-F238E27FC236}">
                <a16:creationId xmlns:a16="http://schemas.microsoft.com/office/drawing/2014/main" id="{80A5E67F-AE58-F0CA-E2F6-3C7B44E9B20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0" y="1179982"/>
            <a:ext cx="12192000" cy="2"/>
          </a:xfrm>
          <a:prstGeom prst="line">
            <a:avLst/>
          </a:prstGeom>
          <a:noFill/>
          <a:ln w="127000" cap="sq">
            <a:pattFill prst="pct60">
              <a:fgClr>
                <a:srgbClr val="FF3300"/>
              </a:fgClr>
              <a:bgClr>
                <a:schemeClr val="hlink"/>
              </a:bgClr>
            </a:pattFill>
            <a:round/>
            <a:headEnd/>
            <a:tailEnd/>
          </a:ln>
          <a:effectLst>
            <a:outerShdw dist="35921" dir="2700000" sy="50000" rotWithShape="0">
              <a:srgbClr val="875B0D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" name="Line 1028">
            <a:extLst>
              <a:ext uri="{FF2B5EF4-FFF2-40B4-BE49-F238E27FC236}">
                <a16:creationId xmlns:a16="http://schemas.microsoft.com/office/drawing/2014/main" id="{1590C80C-8906-7E9B-848D-BC197851472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0" y="1484784"/>
            <a:ext cx="12192000" cy="0"/>
          </a:xfrm>
          <a:prstGeom prst="line">
            <a:avLst/>
          </a:prstGeom>
          <a:noFill/>
          <a:ln w="127000" cap="sq">
            <a:pattFill prst="pct60">
              <a:fgClr>
                <a:srgbClr val="33CCFF"/>
              </a:fgClr>
              <a:bgClr>
                <a:schemeClr val="hlink"/>
              </a:bgClr>
            </a:pattFill>
            <a:round/>
            <a:headEnd/>
            <a:tailEnd/>
          </a:ln>
          <a:effectLst>
            <a:outerShdw dist="35921" dir="2700000" sy="50000" rotWithShape="0">
              <a:srgbClr val="875B0D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" name="Rectangle 1029">
            <a:extLst>
              <a:ext uri="{FF2B5EF4-FFF2-40B4-BE49-F238E27FC236}">
                <a16:creationId xmlns:a16="http://schemas.microsoft.com/office/drawing/2014/main" id="{77B32793-018F-B523-1B69-15395855ED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1107975"/>
          </a:xfrm>
          <a:prstGeom prst="rect">
            <a:avLst/>
          </a:prstGeom>
          <a:gradFill rotWithShape="0">
            <a:gsLst>
              <a:gs pos="0">
                <a:srgbClr val="66FFFF"/>
              </a:gs>
              <a:gs pos="100000">
                <a:schemeClr val="hlink"/>
              </a:gs>
            </a:gsLst>
            <a:lin ang="5400000" scaled="1"/>
          </a:gradFill>
          <a:ln w="12700" cap="sq">
            <a:solidFill>
              <a:srgbClr val="B2B2B2"/>
            </a:solidFill>
            <a:miter lim="800000"/>
            <a:headEnd/>
            <a:tailEnd/>
          </a:ln>
          <a:effectLst>
            <a:outerShdw dist="35921" dir="2700000" sy="50000" rotWithShape="0">
              <a:srgbClr val="875B0D"/>
            </a:outerShdw>
          </a:effectLst>
        </p:spPr>
        <p:txBody>
          <a:bodyPr wrap="none" anchor="ctr"/>
          <a:lstStyle/>
          <a:p>
            <a:endParaRPr lang="pt-BR"/>
          </a:p>
        </p:txBody>
      </p:sp>
      <p:sp>
        <p:nvSpPr>
          <p:cNvPr id="5" name="Text Box 1030">
            <a:extLst>
              <a:ext uri="{FF2B5EF4-FFF2-40B4-BE49-F238E27FC236}">
                <a16:creationId xmlns:a16="http://schemas.microsoft.com/office/drawing/2014/main" id="{71ABDC6A-A21B-B6DF-FA02-C821354F7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116632"/>
            <a:ext cx="5257800" cy="830997"/>
          </a:xfrm>
          <a:prstGeom prst="rect">
            <a:avLst/>
          </a:prstGeom>
          <a:noFill/>
          <a:ln>
            <a:noFill/>
          </a:ln>
          <a:effectLst>
            <a:outerShdw dist="35921" dir="2700000" sy="50000" rotWithShape="0">
              <a:srgbClr val="875B0D"/>
            </a:outerShdw>
          </a:effectLst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B2B2B2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4800" u="none" dirty="0">
                <a:solidFill>
                  <a:srgbClr val="1D0058"/>
                </a:solidFill>
              </a:rPr>
              <a:t>Introdução</a:t>
            </a:r>
            <a:endParaRPr lang="pt-BR" altLang="pt-BR" sz="4800" u="none" dirty="0">
              <a:solidFill>
                <a:srgbClr val="25006E"/>
              </a:solidFill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6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86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6786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28">
            <a:extLst>
              <a:ext uri="{FF2B5EF4-FFF2-40B4-BE49-F238E27FC236}">
                <a16:creationId xmlns:a16="http://schemas.microsoft.com/office/drawing/2014/main" id="{B8B61053-D941-331A-010E-F5E95DD95A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352" y="271902"/>
            <a:ext cx="11665296" cy="6325450"/>
          </a:xfrm>
          <a:prstGeom prst="rect">
            <a:avLst/>
          </a:prstGeom>
          <a:noFill/>
          <a:ln>
            <a:noFill/>
          </a:ln>
          <a:effectLst>
            <a:outerShdw dist="45791" dir="3378596" sx="1000" sy="1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B2B2B2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lvl="0">
              <a:lnSpc>
                <a:spcPct val="120000"/>
              </a:lnSpc>
              <a:spcBef>
                <a:spcPct val="50000"/>
              </a:spcBef>
            </a:pPr>
            <a:r>
              <a:rPr lang="pt-BR" sz="3000" dirty="0">
                <a:solidFill>
                  <a:srgbClr val="00FFFF"/>
                </a:solidFill>
              </a:rPr>
              <a:t>A  PROMESSA  AOS  ANJOS</a:t>
            </a:r>
          </a:p>
          <a:p>
            <a:pPr lvl="0" algn="just">
              <a:lnSpc>
                <a:spcPct val="120000"/>
              </a:lnSpc>
              <a:spcBef>
                <a:spcPct val="50000"/>
              </a:spcBef>
            </a:pPr>
            <a:r>
              <a:rPr lang="pt-BR" sz="2900" u="none" dirty="0">
                <a:solidFill>
                  <a:srgbClr val="FFFF00"/>
                </a:solidFill>
              </a:rPr>
              <a:t>“</a:t>
            </a:r>
            <a:r>
              <a:rPr lang="pt-BR" sz="2900" dirty="0">
                <a:solidFill>
                  <a:srgbClr val="FFFF00"/>
                </a:solidFill>
              </a:rPr>
              <a:t>Disse-lhes que morreria, e ressuscitaria no terceiro dia</a:t>
            </a:r>
            <a:r>
              <a:rPr lang="pt-BR" sz="2900" u="none" dirty="0">
                <a:solidFill>
                  <a:srgbClr val="FFFF00"/>
                </a:solidFill>
              </a:rPr>
              <a:t>, </a:t>
            </a:r>
            <a:r>
              <a:rPr lang="pt-BR" sz="2900" b="0" u="none" dirty="0">
                <a:solidFill>
                  <a:schemeClr val="bg1"/>
                </a:solidFill>
              </a:rPr>
              <a:t>e ascenderia a Seu Pai para interceder pelo homem perdido e culposo. Os anjos prostraram-se diante </a:t>
            </a:r>
            <a:r>
              <a:rPr lang="pt-BR" sz="2900" b="0" u="none" dirty="0" err="1">
                <a:solidFill>
                  <a:schemeClr val="bg1"/>
                </a:solidFill>
              </a:rPr>
              <a:t>dEle.</a:t>
            </a:r>
            <a:r>
              <a:rPr lang="pt-BR" sz="2900" b="0" u="none" dirty="0">
                <a:solidFill>
                  <a:schemeClr val="bg1"/>
                </a:solidFill>
              </a:rPr>
              <a:t> Ofereceram suas vidas. Jesus lhes disse que pela Sua morte salvaria a muitos; que a vida de um anjo não poderia pagar a dívida. Sua vida unicamente poderia ser aceita por Seu Pai como resgate pelo homem. </a:t>
            </a:r>
            <a:r>
              <a:rPr lang="pt-BR" sz="2900" dirty="0">
                <a:solidFill>
                  <a:srgbClr val="FFFF00"/>
                </a:solidFill>
              </a:rPr>
              <a:t>Jesus também lhes disse que teriam uma parte a desempenhar</a:t>
            </a:r>
            <a:r>
              <a:rPr lang="pt-BR" sz="2900" b="0" u="none" dirty="0">
                <a:solidFill>
                  <a:schemeClr val="bg1"/>
                </a:solidFill>
              </a:rPr>
              <a:t> - estar com Ele, e fortalecê-Lo em várias ocasiões.</a:t>
            </a:r>
            <a:r>
              <a:rPr kumimoji="0" lang="pt-BR" sz="29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</a:t>
            </a:r>
            <a:r>
              <a:rPr lang="pt-BR" sz="2900" dirty="0">
                <a:solidFill>
                  <a:srgbClr val="FFFF00"/>
                </a:solidFill>
              </a:rPr>
              <a:t>Que Ele tomaria a natureza decaída do homem</a:t>
            </a:r>
            <a:r>
              <a:rPr lang="pt-BR" sz="2900" u="none" dirty="0">
                <a:solidFill>
                  <a:srgbClr val="FFFF00"/>
                </a:solidFill>
              </a:rPr>
              <a:t>,</a:t>
            </a:r>
            <a:r>
              <a:rPr lang="pt-BR" sz="2900" b="0" u="none" dirty="0">
                <a:solidFill>
                  <a:schemeClr val="bg1"/>
                </a:solidFill>
              </a:rPr>
              <a:t> e Sua força não seria nem mesmo igual à deles.</a:t>
            </a:r>
          </a:p>
          <a:p>
            <a:pPr marL="0" marR="0" lvl="0" indent="0" algn="r" defTabSz="914400" rtl="0" eaLnBrk="0" fontAlgn="base" latinLnBrk="0" hangingPunct="0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600" b="1" i="0" u="none" strike="noStrike" kern="1200" cap="none" spc="0" normalizeH="0" baseline="0" noProof="0" dirty="0">
                <a:ln>
                  <a:noFill/>
                </a:ln>
                <a:solidFill>
                  <a:srgbClr val="00FFFF"/>
                </a:solidFill>
                <a:effectLst/>
                <a:uLnTx/>
                <a:uFillTx/>
                <a:sym typeface="Wingdings" panose="05000000000000000000" pitchFamily="2" charset="2"/>
              </a:rPr>
              <a:t>   </a:t>
            </a:r>
            <a:r>
              <a:rPr kumimoji="0" lang="pt-BR" sz="2600" b="1" i="0" u="none" strike="noStrike" kern="1200" cap="none" spc="0" normalizeH="0" baseline="0" noProof="0" dirty="0">
                <a:ln>
                  <a:noFill/>
                </a:ln>
                <a:solidFill>
                  <a:srgbClr val="00FFFF"/>
                </a:solidFill>
                <a:effectLst/>
                <a:uLnTx/>
                <a:uFillTx/>
              </a:rPr>
              <a:t> </a:t>
            </a:r>
            <a:r>
              <a:rPr kumimoji="0" lang="pt-BR" sz="2600" b="1" i="0" u="none" strike="noStrike" kern="1200" cap="none" spc="0" normalizeH="0" baseline="0" noProof="0" dirty="0">
                <a:ln>
                  <a:noFill/>
                </a:ln>
                <a:solidFill>
                  <a:srgbClr val="00FFFF"/>
                </a:solidFill>
                <a:effectLst/>
                <a:uLnTx/>
                <a:uFillTx/>
                <a:sym typeface="Wingdings" panose="05000000000000000000" pitchFamily="2" charset="2"/>
              </a:rPr>
              <a:t>  </a:t>
            </a:r>
            <a:endParaRPr kumimoji="0" lang="pt-BR" altLang="pt-BR" sz="2600" b="1" i="0" u="none" strike="noStrike" kern="1200" cap="none" spc="0" normalizeH="0" baseline="0" noProof="0" dirty="0">
              <a:ln>
                <a:noFill/>
              </a:ln>
              <a:solidFill>
                <a:srgbClr val="00FFFF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602629432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28">
            <a:extLst>
              <a:ext uri="{FF2B5EF4-FFF2-40B4-BE49-F238E27FC236}">
                <a16:creationId xmlns:a16="http://schemas.microsoft.com/office/drawing/2014/main" id="{B8B61053-D941-331A-010E-F5E95DD95A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368" y="423689"/>
            <a:ext cx="11377264" cy="5356403"/>
          </a:xfrm>
          <a:prstGeom prst="rect">
            <a:avLst/>
          </a:prstGeom>
          <a:noFill/>
          <a:ln>
            <a:noFill/>
          </a:ln>
          <a:effectLst>
            <a:outerShdw dist="45791" dir="3378596" sx="1000" sy="1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B2B2B2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lvl="0" algn="just">
              <a:lnSpc>
                <a:spcPct val="120000"/>
              </a:lnSpc>
              <a:spcBef>
                <a:spcPct val="50000"/>
              </a:spcBef>
            </a:pPr>
            <a:r>
              <a:rPr lang="pt-BR" b="0" u="none" dirty="0">
                <a:solidFill>
                  <a:schemeClr val="bg1"/>
                </a:solidFill>
              </a:rPr>
              <a:t>... E seriam testemunhas de Sua humilhação e grandes sofrimentos. E, ao testemunharem Seus sofrimentos e o ódio dos homens para com Ele, agitar-se-iam pelas mais profundas emoções e, pelo seu amor para com Ele, desejariam livrá-Lo, libertá-Lo de Seus assassinos; mas que não deveriam intervir para impedir qualquer coisa que vissem; </a:t>
            </a:r>
            <a:r>
              <a:rPr lang="pt-BR" dirty="0">
                <a:solidFill>
                  <a:srgbClr val="FFFF00"/>
                </a:solidFill>
              </a:rPr>
              <a:t>e que desempenhariam uma parte em Sua ressurreição</a:t>
            </a:r>
            <a:r>
              <a:rPr lang="pt-BR" u="none" dirty="0">
                <a:solidFill>
                  <a:srgbClr val="FFFF00"/>
                </a:solidFill>
              </a:rPr>
              <a:t>; </a:t>
            </a:r>
            <a:r>
              <a:rPr lang="pt-BR" b="0" u="none" dirty="0">
                <a:solidFill>
                  <a:schemeClr val="bg1"/>
                </a:solidFill>
              </a:rPr>
              <a:t>que o plano da salvação estava ideado, e Seu Pai aceitaria esse plano.”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AD3028B3-0AF0-7D33-E071-5D0447E5FB73}"/>
              </a:ext>
            </a:extLst>
          </p:cNvPr>
          <p:cNvSpPr txBox="1"/>
          <p:nvPr/>
        </p:nvSpPr>
        <p:spPr>
          <a:xfrm>
            <a:off x="119336" y="6093296"/>
            <a:ext cx="11881320" cy="469552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pPr lvl="0">
              <a:lnSpc>
                <a:spcPct val="120000"/>
              </a:lnSpc>
              <a:spcBef>
                <a:spcPct val="50000"/>
              </a:spcBef>
            </a:pPr>
            <a:r>
              <a:rPr lang="pt-BR" sz="2800" u="none" dirty="0">
                <a:solidFill>
                  <a:srgbClr val="FF6600"/>
                </a:solidFill>
              </a:rPr>
              <a:t>– Primeiros Escritos, págs. 150-151; – História da Redenção, pág. 44.</a:t>
            </a:r>
            <a:endParaRPr kumimoji="0" lang="pt-BR" altLang="pt-BR" sz="2800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215080048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28">
            <a:extLst>
              <a:ext uri="{FF2B5EF4-FFF2-40B4-BE49-F238E27FC236}">
                <a16:creationId xmlns:a16="http://schemas.microsoft.com/office/drawing/2014/main" id="{B8B61053-D941-331A-010E-F5E95DD95A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352" y="116632"/>
            <a:ext cx="11593288" cy="6800964"/>
          </a:xfrm>
          <a:prstGeom prst="rect">
            <a:avLst/>
          </a:prstGeom>
          <a:noFill/>
          <a:ln>
            <a:noFill/>
          </a:ln>
          <a:effectLst>
            <a:outerShdw dist="45791" dir="3378596" sx="1000" sy="1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B2B2B2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lvl="0">
              <a:lnSpc>
                <a:spcPct val="120000"/>
              </a:lnSpc>
              <a:spcBef>
                <a:spcPct val="50000"/>
              </a:spcBef>
            </a:pPr>
            <a:r>
              <a:rPr lang="pt-BR" sz="3000" dirty="0">
                <a:solidFill>
                  <a:srgbClr val="00FFFF"/>
                </a:solidFill>
              </a:rPr>
              <a:t>OS  ANJOS  NA RESSURREIÇÃO</a:t>
            </a:r>
          </a:p>
          <a:p>
            <a:pPr lvl="0" algn="just">
              <a:lnSpc>
                <a:spcPct val="120000"/>
              </a:lnSpc>
              <a:spcBef>
                <a:spcPct val="50000"/>
              </a:spcBef>
            </a:pPr>
            <a:r>
              <a:rPr lang="pt-BR" sz="2600" b="0" u="none" dirty="0">
                <a:solidFill>
                  <a:schemeClr val="bg1"/>
                </a:solidFill>
              </a:rPr>
              <a:t>“A noite passou-se vagarosamente, e, enquanto ainda era escuro, os anjos vigilantes sabiam que o tempo para o livramento do amado Filho de Deus, seu querido Comandante, era quase vindo. Enquanto esperavam com a mais profunda emoção a hora de Seu triunfo, </a:t>
            </a:r>
            <a:r>
              <a:rPr lang="pt-BR" sz="2600" dirty="0">
                <a:solidFill>
                  <a:srgbClr val="FFFF00"/>
                </a:solidFill>
              </a:rPr>
              <a:t>um poderoso anjo veio voando rapidamente do Céu</a:t>
            </a:r>
            <a:r>
              <a:rPr lang="pt-BR" sz="2600" b="0" u="none" dirty="0">
                <a:solidFill>
                  <a:srgbClr val="FFFF00"/>
                </a:solidFill>
              </a:rPr>
              <a:t>.</a:t>
            </a:r>
            <a:r>
              <a:rPr lang="pt-BR" sz="2600" b="0" u="none" dirty="0">
                <a:solidFill>
                  <a:schemeClr val="bg1"/>
                </a:solidFill>
              </a:rPr>
              <a:t> Seu rosto era como o relâmpago, e suas vestes brancas como neve. Sua luz repelia as trevas por onde ele passava, e fez com que os anjos maus, que triunfantemente requeriam o corpo de Jesus, fugissem com terror de seu brilho e glória. </a:t>
            </a:r>
            <a:r>
              <a:rPr lang="pt-BR" sz="2600" dirty="0">
                <a:solidFill>
                  <a:srgbClr val="FFFF00"/>
                </a:solidFill>
              </a:rPr>
              <a:t>Um dos do exército angelical, que testemunhara a cena da humilhação de Cristo e estivera a vigiar Seu lugar de repouso, uniu-se ao anjo do Céu, e juntos desceram ao sepulcro</a:t>
            </a:r>
            <a:r>
              <a:rPr lang="pt-BR" sz="2600" u="none" dirty="0">
                <a:solidFill>
                  <a:srgbClr val="FFFF00"/>
                </a:solidFill>
              </a:rPr>
              <a:t>.</a:t>
            </a:r>
          </a:p>
          <a:p>
            <a:pPr lvl="0" algn="r">
              <a:lnSpc>
                <a:spcPct val="120000"/>
              </a:lnSpc>
              <a:spcBef>
                <a:spcPct val="50000"/>
              </a:spcBef>
            </a:pPr>
            <a:r>
              <a:rPr kumimoji="0" lang="pt-BR" sz="2600" b="0" i="0" u="none" strike="noStrike" kern="1200" cap="none" spc="0" normalizeH="0" baseline="0" noProof="0" dirty="0">
                <a:ln>
                  <a:noFill/>
                </a:ln>
                <a:solidFill>
                  <a:srgbClr val="00FFFF"/>
                </a:solidFill>
                <a:effectLst/>
                <a:uLnTx/>
                <a:uFillTx/>
                <a:sym typeface="Wingdings" panose="05000000000000000000" pitchFamily="2" charset="2"/>
              </a:rPr>
              <a:t>   </a:t>
            </a:r>
            <a:r>
              <a:rPr kumimoji="0" lang="pt-BR" sz="2600" b="0" i="0" u="none" strike="noStrike" kern="1200" cap="none" spc="0" normalizeH="0" baseline="0" noProof="0" dirty="0">
                <a:ln>
                  <a:noFill/>
                </a:ln>
                <a:solidFill>
                  <a:srgbClr val="00FFFF"/>
                </a:solidFill>
                <a:effectLst/>
                <a:uLnTx/>
                <a:uFillTx/>
              </a:rPr>
              <a:t> </a:t>
            </a:r>
            <a:r>
              <a:rPr kumimoji="0" lang="pt-BR" sz="2600" b="0" i="0" u="none" strike="noStrike" kern="1200" cap="none" spc="0" normalizeH="0" baseline="0" noProof="0" dirty="0">
                <a:ln>
                  <a:noFill/>
                </a:ln>
                <a:solidFill>
                  <a:srgbClr val="00FFFF"/>
                </a:solidFill>
                <a:effectLst/>
                <a:uLnTx/>
                <a:uFillTx/>
                <a:sym typeface="Wingdings" panose="05000000000000000000" pitchFamily="2" charset="2"/>
              </a:rPr>
              <a:t>  </a:t>
            </a:r>
            <a:endParaRPr kumimoji="0" lang="pt-BR" altLang="pt-BR" sz="2600" b="0" i="0" u="none" strike="noStrike" kern="1200" cap="none" spc="0" normalizeH="0" baseline="0" noProof="0" dirty="0">
              <a:ln>
                <a:noFill/>
              </a:ln>
              <a:solidFill>
                <a:srgbClr val="00FFFF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4266073944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28">
            <a:extLst>
              <a:ext uri="{FF2B5EF4-FFF2-40B4-BE49-F238E27FC236}">
                <a16:creationId xmlns:a16="http://schemas.microsoft.com/office/drawing/2014/main" id="{B8B61053-D941-331A-010E-F5E95DD95A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368" y="423689"/>
            <a:ext cx="11377264" cy="5215467"/>
          </a:xfrm>
          <a:prstGeom prst="rect">
            <a:avLst/>
          </a:prstGeom>
          <a:noFill/>
          <a:ln>
            <a:noFill/>
          </a:ln>
          <a:effectLst>
            <a:outerShdw dist="45791" dir="3378596" sx="1000" sy="1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B2B2B2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lvl="0" algn="just">
              <a:lnSpc>
                <a:spcPct val="120000"/>
              </a:lnSpc>
              <a:spcBef>
                <a:spcPct val="50000"/>
              </a:spcBef>
            </a:pPr>
            <a:r>
              <a:rPr lang="pt-BR" sz="2800" b="0" u="none" dirty="0">
                <a:solidFill>
                  <a:schemeClr val="bg1"/>
                </a:solidFill>
              </a:rPr>
              <a:t>... A terra tremeu e agitou-se quando se aproximaram, e houve um grande terremoto. O terror apoderou-se da guarda romana. Onde estava agora o seu poder para guardar o corpo de Jesus? Não pensaram em seu dever, ou que os discípulos O pudessem roubar. </a:t>
            </a:r>
            <a:r>
              <a:rPr lang="pt-BR" sz="2800" dirty="0">
                <a:solidFill>
                  <a:srgbClr val="FFFF00"/>
                </a:solidFill>
              </a:rPr>
              <a:t>Resplandecendo-se em redor a luz dos anjos, mais brilhante do que o Sol</a:t>
            </a:r>
            <a:r>
              <a:rPr lang="pt-BR" sz="2800" u="none" dirty="0">
                <a:solidFill>
                  <a:srgbClr val="FFFF00"/>
                </a:solidFill>
              </a:rPr>
              <a:t>,</a:t>
            </a:r>
            <a:r>
              <a:rPr lang="pt-BR" sz="2800" b="0" u="none" dirty="0">
                <a:solidFill>
                  <a:schemeClr val="bg1"/>
                </a:solidFill>
              </a:rPr>
              <a:t> a guarda romana caiu como morta ao chão. Um dos anjos lançou mão da grande pedra, rolou-a da porta do túmulo e sentou-se sobre ela. O outro entrou no túmulo, e desatou o pano da cabeça de Jesus. </a:t>
            </a:r>
            <a:r>
              <a:rPr lang="pt-BR" sz="2800" dirty="0">
                <a:solidFill>
                  <a:srgbClr val="FFFF00"/>
                </a:solidFill>
              </a:rPr>
              <a:t>Então o anjo dos Céus, com uma voz que fez a terra tremer, bradou: "Filho de Deus, Teu Pai Te chama! Sai!</a:t>
            </a:r>
            <a:r>
              <a:rPr lang="pt-BR" sz="2800" u="none" dirty="0">
                <a:solidFill>
                  <a:srgbClr val="FFFF00"/>
                </a:solidFill>
              </a:rPr>
              <a:t>"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AD3028B3-0AF0-7D33-E071-5D0447E5FB73}"/>
              </a:ext>
            </a:extLst>
          </p:cNvPr>
          <p:cNvSpPr txBox="1"/>
          <p:nvPr/>
        </p:nvSpPr>
        <p:spPr>
          <a:xfrm>
            <a:off x="0" y="5877272"/>
            <a:ext cx="12192000" cy="469552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pPr lvl="0">
              <a:lnSpc>
                <a:spcPct val="120000"/>
              </a:lnSpc>
              <a:spcBef>
                <a:spcPct val="50000"/>
              </a:spcBef>
            </a:pPr>
            <a:r>
              <a:rPr lang="pt-BR" sz="2800" u="none" dirty="0">
                <a:solidFill>
                  <a:srgbClr val="FF6600"/>
                </a:solidFill>
              </a:rPr>
              <a:t>– Primeiros Escritos, págs. 181-182; – História da Redenção, pág. 231.</a:t>
            </a:r>
            <a:endParaRPr kumimoji="0" lang="pt-BR" altLang="pt-BR" sz="2800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463980806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C61FA79-E6C8-1528-8F8F-5045E03E3D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28">
            <a:extLst>
              <a:ext uri="{FF2B5EF4-FFF2-40B4-BE49-F238E27FC236}">
                <a16:creationId xmlns:a16="http://schemas.microsoft.com/office/drawing/2014/main" id="{BF7A9C6F-6093-A14D-48E3-4FFE19E2AF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352" y="116632"/>
            <a:ext cx="11737304" cy="7200946"/>
          </a:xfrm>
          <a:prstGeom prst="rect">
            <a:avLst/>
          </a:prstGeom>
          <a:noFill/>
          <a:ln>
            <a:noFill/>
          </a:ln>
          <a:effectLst>
            <a:outerShdw dist="45791" dir="3378596" sx="1000" sy="1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B2B2B2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lvl="0">
              <a:lnSpc>
                <a:spcPct val="120000"/>
              </a:lnSpc>
              <a:spcBef>
                <a:spcPct val="50000"/>
              </a:spcBef>
            </a:pPr>
            <a:r>
              <a:rPr lang="pt-BR" sz="3000" dirty="0">
                <a:solidFill>
                  <a:srgbClr val="00FFFF"/>
                </a:solidFill>
              </a:rPr>
              <a:t>QUEM FOI O ANJO PODEROSO?</a:t>
            </a:r>
          </a:p>
          <a:p>
            <a:pPr lvl="0" algn="just">
              <a:lnSpc>
                <a:spcPct val="120000"/>
              </a:lnSpc>
              <a:spcBef>
                <a:spcPct val="50000"/>
              </a:spcBef>
            </a:pPr>
            <a:r>
              <a:rPr lang="pt-BR" sz="2600" b="0" u="none" dirty="0">
                <a:solidFill>
                  <a:schemeClr val="bg1"/>
                </a:solidFill>
              </a:rPr>
              <a:t>“No registro celeste dos homens nobres, declarou o Salvador que nenhum existe maior que João Batista. A obra que lhe foi confiada não exigia somente energia física e resistência, mas as mais elevadas qualidades do espírito e da alma. Tão importante era exercitar o pequeno em hábitos sãos de vida para prepará-lo para essa obra que </a:t>
            </a:r>
            <a:r>
              <a:rPr lang="pt-BR" sz="2600" dirty="0">
                <a:solidFill>
                  <a:srgbClr val="FFFF00"/>
                </a:solidFill>
              </a:rPr>
              <a:t>o mais elevado dos anjos </a:t>
            </a:r>
            <a:r>
              <a:rPr lang="pt-BR" sz="2600" b="0" u="none" dirty="0">
                <a:solidFill>
                  <a:schemeClr val="bg1"/>
                </a:solidFill>
              </a:rPr>
              <a:t>foi enviado com uma mensagem de instrução aos seus pais.” </a:t>
            </a:r>
            <a:r>
              <a:rPr lang="pt-BR" sz="2800" u="none" dirty="0">
                <a:solidFill>
                  <a:srgbClr val="FF6600"/>
                </a:solidFill>
              </a:rPr>
              <a:t>–</a:t>
            </a:r>
            <a:r>
              <a:rPr lang="pt-BR" sz="2800" b="0" u="none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pt-BR" sz="2400" u="none" dirty="0">
                <a:solidFill>
                  <a:srgbClr val="FF6600"/>
                </a:solidFill>
              </a:rPr>
              <a:t>Ciência do Bom Viver, pág. 379.</a:t>
            </a:r>
            <a:endParaRPr lang="pt-BR" sz="2800" u="none" dirty="0">
              <a:solidFill>
                <a:srgbClr val="FF6600"/>
              </a:solidFill>
            </a:endParaRPr>
          </a:p>
          <a:p>
            <a:pPr lvl="0" algn="just">
              <a:lnSpc>
                <a:spcPct val="120000"/>
              </a:lnSpc>
              <a:spcBef>
                <a:spcPct val="50000"/>
              </a:spcBef>
            </a:pPr>
            <a:endParaRPr lang="pt-BR" sz="2600" b="0" u="none" dirty="0">
              <a:solidFill>
                <a:schemeClr val="bg1"/>
              </a:solidFill>
            </a:endParaRPr>
          </a:p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pt-BR" sz="2600" b="0" u="none" dirty="0">
                <a:solidFill>
                  <a:schemeClr val="bg1"/>
                </a:solidFill>
              </a:rPr>
              <a:t>“Disse então Zacarias ao anjo: Como saberei isto? pois eu já sou velho, e minha mulher avançada em idade. E, </a:t>
            </a:r>
            <a:r>
              <a:rPr lang="pt-BR" sz="2600" dirty="0">
                <a:solidFill>
                  <a:srgbClr val="FFFF00"/>
                </a:solidFill>
              </a:rPr>
              <a:t>respondendo o anjo, disse-lhe: Eu sou Gabriel,</a:t>
            </a:r>
            <a:r>
              <a:rPr lang="pt-BR" sz="2600" b="0" u="none" dirty="0">
                <a:solidFill>
                  <a:srgbClr val="FFFF00"/>
                </a:solidFill>
              </a:rPr>
              <a:t> </a:t>
            </a:r>
            <a:r>
              <a:rPr lang="pt-BR" sz="2600" b="0" u="none" dirty="0">
                <a:solidFill>
                  <a:schemeClr val="bg1"/>
                </a:solidFill>
              </a:rPr>
              <a:t>que assisto diante de Deus, e fui enviado a falar-te e dar-te estas alegres novas.” </a:t>
            </a:r>
            <a:r>
              <a:rPr lang="pt-BR" sz="2400" u="none" dirty="0">
                <a:solidFill>
                  <a:srgbClr val="FF6600"/>
                </a:solidFill>
              </a:rPr>
              <a:t>Lucas 1:18-19.</a:t>
            </a:r>
          </a:p>
          <a:p>
            <a:pPr lvl="0" algn="just">
              <a:lnSpc>
                <a:spcPct val="120000"/>
              </a:lnSpc>
              <a:spcBef>
                <a:spcPct val="50000"/>
              </a:spcBef>
            </a:pPr>
            <a:endParaRPr kumimoji="0" lang="pt-BR" altLang="pt-BR" sz="2600" b="0" i="0" u="none" strike="noStrike" kern="1200" cap="none" spc="0" normalizeH="0" baseline="0" noProof="0" dirty="0">
              <a:ln>
                <a:noFill/>
              </a:ln>
              <a:solidFill>
                <a:srgbClr val="00FFFF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580753001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CE534F-14E8-BB86-4F2D-925DD2B35C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352" y="1556792"/>
            <a:ext cx="11593288" cy="52292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2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“A declaração que o divino Filho de Deus não morre, está tão longe dos ensinamentos da Bíblia como as trevas da luz. Eu perguntaria aos trinitarianos: </a:t>
            </a:r>
            <a:r>
              <a:rPr lang="pt-BR" sz="27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qual das duas naturezas devemos a redenção? A resposta seria obviamente a natureza que morre e que derramou seu sangue por nós. </a:t>
            </a:r>
            <a:r>
              <a:rPr lang="pt-BR" sz="2700" b="1" u="sng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Então fica evidente que unicamente a natureza humana morre, e o nosso redentor é unicamente humano</a:t>
            </a:r>
            <a:r>
              <a:rPr lang="pt-BR" sz="27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divino Filho de Deus não teve parte na nossa salvação, pela qual não morreu e nem sofreu. A grande falta da Reforma foi que os reformadores pararam de reformar. Se tivessem levado avante, não teriam deixado nenhum vestígio do papado atrás, tal como a natural imortalidade, batismo por aspersão, </a:t>
            </a:r>
            <a:r>
              <a:rPr lang="pt-BR" sz="27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trindade</a:t>
            </a:r>
            <a:r>
              <a:rPr lang="pt-BR" sz="2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 guarda do domingo, e a igreja agora estaria livre de erros </a:t>
            </a:r>
            <a:r>
              <a:rPr lang="pt-BR" sz="27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escriturísticos</a:t>
            </a:r>
            <a:r>
              <a:rPr lang="pt-BR" sz="2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.“</a:t>
            </a:r>
          </a:p>
          <a:p>
            <a:pPr marL="0" indent="0" algn="just">
              <a:buNone/>
            </a:pPr>
            <a:r>
              <a:rPr lang="pt-B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ctr">
              <a:buNone/>
            </a:pPr>
            <a:r>
              <a:rPr lang="pt-BR" sz="27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Thiago White - Review </a:t>
            </a:r>
            <a:r>
              <a:rPr lang="pt-BR" sz="27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pt-BR" sz="27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Herald, 1856.</a:t>
            </a:r>
            <a:endParaRPr lang="pt-BR" sz="2700" b="1" dirty="0">
              <a:solidFill>
                <a:srgbClr val="FF66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8" name="Rectangle 1029">
            <a:extLst>
              <a:ext uri="{FF2B5EF4-FFF2-40B4-BE49-F238E27FC236}">
                <a16:creationId xmlns:a16="http://schemas.microsoft.com/office/drawing/2014/main" id="{A1807AFD-0CFF-FAC4-F85B-D602BE4DBF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1447800"/>
          </a:xfrm>
          <a:prstGeom prst="rect">
            <a:avLst/>
          </a:prstGeom>
          <a:gradFill rotWithShape="0">
            <a:gsLst>
              <a:gs pos="0">
                <a:srgbClr val="66FFFF"/>
              </a:gs>
              <a:gs pos="100000">
                <a:schemeClr val="hlink"/>
              </a:gs>
            </a:gsLst>
            <a:lin ang="5400000" scaled="1"/>
          </a:gradFill>
          <a:ln w="12700" cap="sq">
            <a:solidFill>
              <a:srgbClr val="B2B2B2"/>
            </a:solidFill>
            <a:miter lim="800000"/>
            <a:headEnd/>
            <a:tailEnd/>
          </a:ln>
          <a:effectLst>
            <a:outerShdw dist="35921" dir="2700000" sy="50000" rotWithShape="0">
              <a:srgbClr val="875B0D"/>
            </a:outerShdw>
          </a:effectLst>
        </p:spPr>
        <p:txBody>
          <a:bodyPr wrap="none" anchor="ctr"/>
          <a:lstStyle/>
          <a:p>
            <a:endParaRPr lang="pt-BR"/>
          </a:p>
        </p:txBody>
      </p:sp>
      <p:sp>
        <p:nvSpPr>
          <p:cNvPr id="9" name="Text Box 1030">
            <a:extLst>
              <a:ext uri="{FF2B5EF4-FFF2-40B4-BE49-F238E27FC236}">
                <a16:creationId xmlns:a16="http://schemas.microsoft.com/office/drawing/2014/main" id="{AC8332A1-3BFB-5130-DBB5-C047F2CF20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7448" y="-490"/>
            <a:ext cx="10009112" cy="1200329"/>
          </a:xfrm>
          <a:prstGeom prst="rect">
            <a:avLst/>
          </a:prstGeom>
          <a:noFill/>
          <a:ln>
            <a:noFill/>
          </a:ln>
          <a:effectLst>
            <a:outerShdw dist="35921" dir="2700000" sy="50000" rotWithShape="0">
              <a:srgbClr val="875B0D"/>
            </a:outerShdw>
          </a:effectLst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B2B2B2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3600" u="none" dirty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Outros Pioneiros também criam que </a:t>
            </a:r>
            <a:br>
              <a:rPr lang="pt-BR" altLang="pt-BR" sz="3600" u="none" dirty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altLang="pt-BR" sz="3600" u="none" dirty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Filho de Deus MORREU de Fato? </a:t>
            </a:r>
          </a:p>
        </p:txBody>
      </p:sp>
      <p:sp>
        <p:nvSpPr>
          <p:cNvPr id="6" name="Line 1027">
            <a:extLst>
              <a:ext uri="{FF2B5EF4-FFF2-40B4-BE49-F238E27FC236}">
                <a16:creationId xmlns:a16="http://schemas.microsoft.com/office/drawing/2014/main" id="{980CEE09-FC84-7B30-6142-929190F8679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0" y="1268760"/>
            <a:ext cx="12192000" cy="2"/>
          </a:xfrm>
          <a:prstGeom prst="line">
            <a:avLst/>
          </a:prstGeom>
          <a:noFill/>
          <a:ln w="127000" cap="sq">
            <a:pattFill prst="pct60">
              <a:fgClr>
                <a:srgbClr val="FF3300"/>
              </a:fgClr>
              <a:bgClr>
                <a:schemeClr val="hlink"/>
              </a:bgClr>
            </a:pattFill>
            <a:round/>
            <a:headEnd/>
            <a:tailEnd/>
          </a:ln>
          <a:effectLst>
            <a:outerShdw dist="35921" dir="2700000" sy="50000" rotWithShape="0">
              <a:srgbClr val="875B0D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7" name="Line 1028">
            <a:extLst>
              <a:ext uri="{FF2B5EF4-FFF2-40B4-BE49-F238E27FC236}">
                <a16:creationId xmlns:a16="http://schemas.microsoft.com/office/drawing/2014/main" id="{456B526D-5B41-8509-CAFC-F24202C2B1D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0" y="1412776"/>
            <a:ext cx="12192000" cy="0"/>
          </a:xfrm>
          <a:prstGeom prst="line">
            <a:avLst/>
          </a:prstGeom>
          <a:noFill/>
          <a:ln w="127000" cap="sq">
            <a:pattFill prst="pct60">
              <a:fgClr>
                <a:srgbClr val="33CCFF"/>
              </a:fgClr>
              <a:bgClr>
                <a:schemeClr val="hlink"/>
              </a:bgClr>
            </a:pattFill>
            <a:round/>
            <a:headEnd/>
            <a:tailEnd/>
          </a:ln>
          <a:effectLst>
            <a:outerShdw dist="35921" dir="2700000" sy="50000" rotWithShape="0">
              <a:srgbClr val="875B0D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9783088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28">
            <a:extLst>
              <a:ext uri="{FF2B5EF4-FFF2-40B4-BE49-F238E27FC236}">
                <a16:creationId xmlns:a16="http://schemas.microsoft.com/office/drawing/2014/main" id="{B8B61053-D941-331A-010E-F5E95DD95A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352" y="116632"/>
            <a:ext cx="11593288" cy="6822509"/>
          </a:xfrm>
          <a:prstGeom prst="rect">
            <a:avLst/>
          </a:prstGeom>
          <a:noFill/>
          <a:ln>
            <a:noFill/>
          </a:ln>
          <a:effectLst>
            <a:outerShdw dist="45791" dir="3378596" sx="1000" sy="1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B2B2B2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lvl="0" algn="just">
              <a:lnSpc>
                <a:spcPct val="120000"/>
              </a:lnSpc>
              <a:spcBef>
                <a:spcPct val="50000"/>
              </a:spcBef>
            </a:pPr>
            <a:r>
              <a:rPr lang="pt-BR" sz="3000" b="0" u="none" dirty="0">
                <a:solidFill>
                  <a:schemeClr val="bg1"/>
                </a:solidFill>
              </a:rPr>
              <a:t>“Os trinitarianos não acreditam que a natureza divina morreu... Eles... tomam cada expressão referindo-se à pré-existência de Cristo como evidencia de uma trindade. As escrituras ensinam abundantemente a pré-existência de Cristo e Sua divindade; mas elas são totalmente silentes em relação a uma trindade. </a:t>
            </a:r>
            <a:r>
              <a:rPr lang="pt-BR" sz="3000" dirty="0">
                <a:solidFill>
                  <a:srgbClr val="FFFF00"/>
                </a:solidFill>
              </a:rPr>
              <a:t>A declaração de que o divino Filho de Deus não poderia morrer está tão distante dos ensinamentos da Bíblia como as trevas estão da luz</a:t>
            </a:r>
            <a:r>
              <a:rPr lang="pt-BR" sz="3000" u="none" dirty="0">
                <a:solidFill>
                  <a:srgbClr val="FFFF00"/>
                </a:solidFill>
              </a:rPr>
              <a:t>. </a:t>
            </a:r>
            <a:r>
              <a:rPr lang="pt-BR" sz="3000" b="0" u="none" dirty="0">
                <a:solidFill>
                  <a:schemeClr val="bg1"/>
                </a:solidFill>
              </a:rPr>
              <a:t>E perguntaríamos aos trinitarianos, a qual das duas naturezas somos devedores por nossa redenção? A resposta deve, naturalmente ser, </a:t>
            </a:r>
            <a:r>
              <a:rPr lang="pt-BR" sz="3000" dirty="0">
                <a:solidFill>
                  <a:srgbClr val="FFFF00"/>
                </a:solidFill>
              </a:rPr>
              <a:t>Àquela que morreu ou verteu seu sangue por nós</a:t>
            </a:r>
            <a:r>
              <a:rPr lang="pt-BR" sz="3000" b="0" u="none" dirty="0">
                <a:solidFill>
                  <a:srgbClr val="FFFF00"/>
                </a:solidFill>
              </a:rPr>
              <a:t>;</a:t>
            </a:r>
            <a:r>
              <a:rPr lang="pt-BR" sz="3000" b="0" u="none" dirty="0">
                <a:solidFill>
                  <a:schemeClr val="bg1"/>
                </a:solidFill>
              </a:rPr>
              <a:t> pois “temos a redenção por Seu sangue”.</a:t>
            </a:r>
          </a:p>
          <a:p>
            <a:pPr lvl="0" algn="r">
              <a:lnSpc>
                <a:spcPct val="120000"/>
              </a:lnSpc>
              <a:spcBef>
                <a:spcPct val="50000"/>
              </a:spcBef>
            </a:pPr>
            <a:r>
              <a:rPr kumimoji="0" lang="pt-BR" sz="2600" b="0" i="0" u="none" strike="noStrike" kern="1200" cap="none" spc="0" normalizeH="0" baseline="0" noProof="0" dirty="0">
                <a:ln>
                  <a:noFill/>
                </a:ln>
                <a:solidFill>
                  <a:srgbClr val="00FFFF"/>
                </a:solidFill>
                <a:effectLst/>
                <a:uLnTx/>
                <a:uFillTx/>
                <a:sym typeface="Wingdings" panose="05000000000000000000" pitchFamily="2" charset="2"/>
              </a:rPr>
              <a:t>   </a:t>
            </a:r>
            <a:r>
              <a:rPr kumimoji="0" lang="pt-BR" sz="2600" b="0" i="0" u="none" strike="noStrike" kern="1200" cap="none" spc="0" normalizeH="0" baseline="0" noProof="0" dirty="0">
                <a:ln>
                  <a:noFill/>
                </a:ln>
                <a:solidFill>
                  <a:srgbClr val="00FFFF"/>
                </a:solidFill>
                <a:effectLst/>
                <a:uLnTx/>
                <a:uFillTx/>
              </a:rPr>
              <a:t> </a:t>
            </a:r>
            <a:r>
              <a:rPr kumimoji="0" lang="pt-BR" sz="2600" b="0" i="0" u="none" strike="noStrike" kern="1200" cap="none" spc="0" normalizeH="0" baseline="0" noProof="0" dirty="0">
                <a:ln>
                  <a:noFill/>
                </a:ln>
                <a:solidFill>
                  <a:srgbClr val="00FFFF"/>
                </a:solidFill>
                <a:effectLst/>
                <a:uLnTx/>
                <a:uFillTx/>
                <a:sym typeface="Wingdings" panose="05000000000000000000" pitchFamily="2" charset="2"/>
              </a:rPr>
              <a:t>  </a:t>
            </a:r>
            <a:endParaRPr kumimoji="0" lang="pt-BR" altLang="pt-BR" sz="2600" b="0" i="0" u="none" strike="noStrike" kern="1200" cap="none" spc="0" normalizeH="0" baseline="0" noProof="0" dirty="0">
              <a:ln>
                <a:noFill/>
              </a:ln>
              <a:solidFill>
                <a:srgbClr val="00FFFF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48974902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28">
            <a:extLst>
              <a:ext uri="{FF2B5EF4-FFF2-40B4-BE49-F238E27FC236}">
                <a16:creationId xmlns:a16="http://schemas.microsoft.com/office/drawing/2014/main" id="{B8B61053-D941-331A-010E-F5E95DD95A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352" y="116632"/>
            <a:ext cx="11593288" cy="6384248"/>
          </a:xfrm>
          <a:prstGeom prst="rect">
            <a:avLst/>
          </a:prstGeom>
          <a:noFill/>
          <a:ln>
            <a:noFill/>
          </a:ln>
          <a:effectLst>
            <a:outerShdw dist="45791" dir="3378596" sx="1000" sy="1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B2B2B2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lvl="0" algn="just">
              <a:lnSpc>
                <a:spcPct val="120000"/>
              </a:lnSpc>
              <a:spcBef>
                <a:spcPct val="50000"/>
              </a:spcBef>
            </a:pPr>
            <a:r>
              <a:rPr lang="pt-BR" sz="3300" u="none" dirty="0">
                <a:solidFill>
                  <a:srgbClr val="FFFF00"/>
                </a:solidFill>
              </a:rPr>
              <a:t>... </a:t>
            </a:r>
            <a:r>
              <a:rPr lang="pt-BR" sz="3300" dirty="0">
                <a:solidFill>
                  <a:srgbClr val="FFFF00"/>
                </a:solidFill>
              </a:rPr>
              <a:t>Então é evidente que se somente a natureza humana morreu, e nosso Redentor é somente humano</a:t>
            </a:r>
            <a:r>
              <a:rPr lang="pt-BR" sz="3300" u="none" dirty="0">
                <a:solidFill>
                  <a:srgbClr val="FFFF00"/>
                </a:solidFill>
              </a:rPr>
              <a:t>, </a:t>
            </a:r>
            <a:r>
              <a:rPr lang="pt-BR" sz="3300" b="0" u="none" dirty="0">
                <a:solidFill>
                  <a:schemeClr val="bg1"/>
                </a:solidFill>
              </a:rPr>
              <a:t>e o divino Filho de Deus não tomou parte na obra da redenção, pois Ele não poderia nem sofrer nem morrer. Certamente, afirmamos, que a doutrina de uma trindade degrada a expiação, por rebaixar o sacrifício, o sangue da nossa aquisição, ao padrão do </a:t>
            </a:r>
            <a:r>
              <a:rPr lang="pt-BR" sz="3300" b="0" u="none" dirty="0" err="1">
                <a:solidFill>
                  <a:schemeClr val="bg1"/>
                </a:solidFill>
              </a:rPr>
              <a:t>Socinianismo</a:t>
            </a:r>
            <a:r>
              <a:rPr lang="pt-BR" sz="3300" b="0" u="none" dirty="0">
                <a:solidFill>
                  <a:schemeClr val="bg1"/>
                </a:solidFill>
              </a:rPr>
              <a:t>.” (A doutrina de </a:t>
            </a:r>
            <a:r>
              <a:rPr lang="pt-BR" sz="3300" b="0" u="none" dirty="0" err="1">
                <a:solidFill>
                  <a:schemeClr val="bg1"/>
                </a:solidFill>
              </a:rPr>
              <a:t>Socinos</a:t>
            </a:r>
            <a:r>
              <a:rPr lang="pt-BR" sz="3300" b="0" u="none" dirty="0">
                <a:solidFill>
                  <a:schemeClr val="bg1"/>
                </a:solidFill>
              </a:rPr>
              <a:t> prega que Cristo era um homem deificado.) </a:t>
            </a:r>
          </a:p>
          <a:p>
            <a:pPr lvl="0" algn="just">
              <a:lnSpc>
                <a:spcPct val="120000"/>
              </a:lnSpc>
              <a:spcBef>
                <a:spcPct val="50000"/>
              </a:spcBef>
            </a:pPr>
            <a:r>
              <a:rPr lang="pt-BR" sz="3300" u="none" dirty="0">
                <a:solidFill>
                  <a:srgbClr val="FF6600"/>
                </a:solidFill>
              </a:rPr>
              <a:t> – Joseph Harvey </a:t>
            </a:r>
            <a:r>
              <a:rPr lang="pt-BR" sz="3300" u="none" dirty="0" err="1">
                <a:solidFill>
                  <a:srgbClr val="FF6600"/>
                </a:solidFill>
              </a:rPr>
              <a:t>Waggoner</a:t>
            </a:r>
            <a:r>
              <a:rPr lang="pt-BR" sz="3300" u="none" dirty="0">
                <a:solidFill>
                  <a:srgbClr val="FF6600"/>
                </a:solidFill>
              </a:rPr>
              <a:t>, A Expiação, cap. 4, págs. 174-175.</a:t>
            </a:r>
            <a:endParaRPr kumimoji="0" lang="pt-BR" altLang="pt-BR" sz="3300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388386341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818" name="Text Box 2">
            <a:extLst>
              <a:ext uri="{FF2B5EF4-FFF2-40B4-BE49-F238E27FC236}">
                <a16:creationId xmlns:a16="http://schemas.microsoft.com/office/drawing/2014/main" id="{96FB5B67-2BB2-513E-C451-6F585F91B1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352" y="1988840"/>
            <a:ext cx="11593288" cy="4524315"/>
          </a:xfrm>
          <a:prstGeom prst="rect">
            <a:avLst/>
          </a:prstGeom>
          <a:noFill/>
          <a:ln>
            <a:noFill/>
          </a:ln>
          <a:effectLst>
            <a:outerShdw dist="53882" dir="2700000" sy="50000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B2B2B2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pt-BR" b="0" u="none" dirty="0">
                <a:solidFill>
                  <a:schemeClr val="bg1"/>
                </a:solidFill>
              </a:rPr>
              <a:t>Entendemos claramente, e sem nenhuma dúvida, ao ler os 21 versos da Bíblia, e os 2 textos de EGW e dos outros pioneiros da IASD, (existem outros textos) que Jesus morreu de fato como todo ser humano morre, (expirou) e que foi ressuscitado por ordem expressa de Deus Seu Pai, por intermédio do anjo poderoso, o imediato abaixo de Cristo nos Céus. </a:t>
            </a:r>
          </a:p>
          <a:p>
            <a:pPr algn="just"/>
            <a:endParaRPr lang="pt-BR" b="0" u="none" dirty="0">
              <a:solidFill>
                <a:schemeClr val="bg1"/>
              </a:solidFill>
            </a:endParaRPr>
          </a:p>
          <a:p>
            <a:r>
              <a:rPr lang="pt-BR" u="none" dirty="0">
                <a:solidFill>
                  <a:srgbClr val="FFFF00"/>
                </a:solidFill>
              </a:rPr>
              <a:t>E não temos nenhuma evidência </a:t>
            </a:r>
            <a:r>
              <a:rPr lang="pt-BR" u="none" dirty="0" err="1">
                <a:solidFill>
                  <a:srgbClr val="FFFF00"/>
                </a:solidFill>
              </a:rPr>
              <a:t>escriturística</a:t>
            </a:r>
            <a:r>
              <a:rPr lang="pt-BR" u="none" dirty="0">
                <a:solidFill>
                  <a:srgbClr val="FFFF00"/>
                </a:solidFill>
              </a:rPr>
              <a:t> </a:t>
            </a:r>
            <a:br>
              <a:rPr lang="pt-BR" u="none" dirty="0">
                <a:solidFill>
                  <a:srgbClr val="FFFF00"/>
                </a:solidFill>
              </a:rPr>
            </a:br>
            <a:r>
              <a:rPr lang="pt-BR" u="none" dirty="0">
                <a:solidFill>
                  <a:srgbClr val="FFFF00"/>
                </a:solidFill>
              </a:rPr>
              <a:t>que Jesus se </a:t>
            </a:r>
            <a:r>
              <a:rPr lang="pt-BR" u="none" dirty="0" err="1">
                <a:solidFill>
                  <a:srgbClr val="FFFF00"/>
                </a:solidFill>
              </a:rPr>
              <a:t>auto-ressuscitou</a:t>
            </a:r>
            <a:r>
              <a:rPr lang="pt-BR" u="none" dirty="0">
                <a:solidFill>
                  <a:srgbClr val="FFFF00"/>
                </a:solidFill>
              </a:rPr>
              <a:t>! </a:t>
            </a:r>
            <a:endParaRPr lang="pt-BR" altLang="pt-BR" u="none" dirty="0">
              <a:solidFill>
                <a:srgbClr val="FFFF00"/>
              </a:solidFill>
            </a:endParaRPr>
          </a:p>
        </p:txBody>
      </p:sp>
      <p:sp>
        <p:nvSpPr>
          <p:cNvPr id="2" name="Line 1027">
            <a:extLst>
              <a:ext uri="{FF2B5EF4-FFF2-40B4-BE49-F238E27FC236}">
                <a16:creationId xmlns:a16="http://schemas.microsoft.com/office/drawing/2014/main" id="{30ED3F88-8FD4-3975-C4C5-2680C48AE05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0" y="1447798"/>
            <a:ext cx="12192000" cy="2"/>
          </a:xfrm>
          <a:prstGeom prst="line">
            <a:avLst/>
          </a:prstGeom>
          <a:noFill/>
          <a:ln w="127000" cap="sq">
            <a:pattFill prst="pct60">
              <a:fgClr>
                <a:srgbClr val="FF3300"/>
              </a:fgClr>
              <a:bgClr>
                <a:schemeClr val="hlink"/>
              </a:bgClr>
            </a:pattFill>
            <a:round/>
            <a:headEnd/>
            <a:tailEnd/>
          </a:ln>
          <a:effectLst>
            <a:outerShdw dist="35921" dir="2700000" sy="50000" rotWithShape="0">
              <a:srgbClr val="875B0D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" name="Line 1028">
            <a:extLst>
              <a:ext uri="{FF2B5EF4-FFF2-40B4-BE49-F238E27FC236}">
                <a16:creationId xmlns:a16="http://schemas.microsoft.com/office/drawing/2014/main" id="{ECAA6142-59F9-400E-9886-3FBA97C6035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0" y="1700808"/>
            <a:ext cx="12192000" cy="0"/>
          </a:xfrm>
          <a:prstGeom prst="line">
            <a:avLst/>
          </a:prstGeom>
          <a:noFill/>
          <a:ln w="127000" cap="sq">
            <a:pattFill prst="pct60">
              <a:fgClr>
                <a:srgbClr val="33CCFF"/>
              </a:fgClr>
              <a:bgClr>
                <a:schemeClr val="hlink"/>
              </a:bgClr>
            </a:pattFill>
            <a:round/>
            <a:headEnd/>
            <a:tailEnd/>
          </a:ln>
          <a:effectLst>
            <a:outerShdw dist="35921" dir="2700000" sy="50000" rotWithShape="0">
              <a:srgbClr val="875B0D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" name="Rectangle 1029">
            <a:extLst>
              <a:ext uri="{FF2B5EF4-FFF2-40B4-BE49-F238E27FC236}">
                <a16:creationId xmlns:a16="http://schemas.microsoft.com/office/drawing/2014/main" id="{B9BFA673-AA00-4CF2-CF9E-F2576582AE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1447800"/>
          </a:xfrm>
          <a:prstGeom prst="rect">
            <a:avLst/>
          </a:prstGeom>
          <a:gradFill rotWithShape="0">
            <a:gsLst>
              <a:gs pos="0">
                <a:srgbClr val="66FFFF"/>
              </a:gs>
              <a:gs pos="100000">
                <a:schemeClr val="hlink"/>
              </a:gs>
            </a:gsLst>
            <a:lin ang="5400000" scaled="1"/>
          </a:gradFill>
          <a:ln w="12700" cap="sq">
            <a:solidFill>
              <a:srgbClr val="B2B2B2"/>
            </a:solidFill>
            <a:miter lim="800000"/>
            <a:headEnd/>
            <a:tailEnd/>
          </a:ln>
          <a:effectLst>
            <a:outerShdw dist="35921" dir="2700000" sy="50000" rotWithShape="0">
              <a:srgbClr val="875B0D"/>
            </a:outerShdw>
          </a:effectLst>
        </p:spPr>
        <p:txBody>
          <a:bodyPr wrap="none" anchor="ctr"/>
          <a:lstStyle/>
          <a:p>
            <a:endParaRPr lang="pt-BR"/>
          </a:p>
        </p:txBody>
      </p:sp>
      <p:sp>
        <p:nvSpPr>
          <p:cNvPr id="5" name="Text Box 1030">
            <a:extLst>
              <a:ext uri="{FF2B5EF4-FFF2-40B4-BE49-F238E27FC236}">
                <a16:creationId xmlns:a16="http://schemas.microsoft.com/office/drawing/2014/main" id="{72A8DA04-59FB-C5D9-0214-22ED45BE1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304800"/>
            <a:ext cx="5257800" cy="762000"/>
          </a:xfrm>
          <a:prstGeom prst="rect">
            <a:avLst/>
          </a:prstGeom>
          <a:noFill/>
          <a:ln>
            <a:noFill/>
          </a:ln>
          <a:effectLst>
            <a:outerShdw dist="35921" dir="2700000" sy="50000" rotWithShape="0">
              <a:srgbClr val="875B0D"/>
            </a:outerShdw>
          </a:effectLst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B2B2B2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4400" u="none" dirty="0">
                <a:solidFill>
                  <a:srgbClr val="1D0058"/>
                </a:solidFill>
              </a:rPr>
              <a:t>CONCLUSÃO</a:t>
            </a:r>
            <a:endParaRPr lang="pt-BR" altLang="pt-BR" sz="4400" u="none" dirty="0">
              <a:solidFill>
                <a:srgbClr val="25006E"/>
              </a:solidFill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46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6818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62" name="Text Box 2">
            <a:extLst>
              <a:ext uri="{FF2B5EF4-FFF2-40B4-BE49-F238E27FC236}">
                <a16:creationId xmlns:a16="http://schemas.microsoft.com/office/drawing/2014/main" id="{788434DF-73C0-FF67-A857-06884DE2B3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368" y="1847721"/>
            <a:ext cx="11377264" cy="4662815"/>
          </a:xfrm>
          <a:prstGeom prst="rect">
            <a:avLst/>
          </a:prstGeom>
          <a:noFill/>
          <a:ln>
            <a:noFill/>
          </a:ln>
          <a:effectLst>
            <a:outerShdw dist="53882" dir="2700000" sy="50000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B2B2B2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pt-BR" sz="2700" b="0" u="none" dirty="0">
                <a:solidFill>
                  <a:schemeClr val="bg1"/>
                </a:solidFill>
              </a:rPr>
              <a:t>“Deus terá sobre a Terra um povo que mantenha a Bíblia, </a:t>
            </a:r>
            <a:r>
              <a:rPr lang="pt-BR" sz="2700" u="none" dirty="0">
                <a:solidFill>
                  <a:srgbClr val="FFFF00"/>
                </a:solidFill>
              </a:rPr>
              <a:t>e a Bíblia só, </a:t>
            </a:r>
            <a:r>
              <a:rPr lang="pt-BR" sz="2700" b="0" u="none" dirty="0">
                <a:solidFill>
                  <a:srgbClr val="FFFF00"/>
                </a:solidFill>
              </a:rPr>
              <a:t>como norma de todas as doutrinas e base de todas as reformas.”</a:t>
            </a:r>
          </a:p>
          <a:p>
            <a:pPr algn="just"/>
            <a:r>
              <a:rPr lang="pt-BR" sz="2700" b="0" u="none" dirty="0">
                <a:solidFill>
                  <a:schemeClr val="bg1"/>
                </a:solidFill>
              </a:rPr>
              <a:t> </a:t>
            </a:r>
            <a:r>
              <a:rPr lang="pt-BR" sz="2700" u="none" dirty="0">
                <a:solidFill>
                  <a:srgbClr val="FF6600"/>
                </a:solidFill>
              </a:rPr>
              <a:t>– O Grande Conflito, pág. 594/596.</a:t>
            </a:r>
          </a:p>
          <a:p>
            <a:pPr algn="just"/>
            <a:r>
              <a:rPr lang="pt-BR" sz="2700" b="0" u="none" dirty="0">
                <a:solidFill>
                  <a:schemeClr val="bg1"/>
                </a:solidFill>
              </a:rPr>
              <a:t>  </a:t>
            </a:r>
          </a:p>
          <a:p>
            <a:pPr algn="just"/>
            <a:r>
              <a:rPr lang="pt-BR" sz="2700" b="0" u="none" dirty="0">
                <a:solidFill>
                  <a:schemeClr val="bg1"/>
                </a:solidFill>
              </a:rPr>
              <a:t>“Estou de pleno acordo convosco quando apresentais a Bíblia, e </a:t>
            </a:r>
            <a:r>
              <a:rPr lang="pt-BR" sz="2700" u="none" dirty="0">
                <a:solidFill>
                  <a:srgbClr val="FFFF00"/>
                </a:solidFill>
              </a:rPr>
              <a:t>a Bíblia tão somente, </a:t>
            </a:r>
            <a:r>
              <a:rPr lang="pt-BR" sz="2700" b="0" u="none" dirty="0">
                <a:solidFill>
                  <a:srgbClr val="FFFF00"/>
                </a:solidFill>
              </a:rPr>
              <a:t>como fundamento de nossa fé.”</a:t>
            </a:r>
          </a:p>
          <a:p>
            <a:pPr algn="just"/>
            <a:r>
              <a:rPr lang="pt-BR" sz="2700" u="none" dirty="0">
                <a:solidFill>
                  <a:srgbClr val="FF6600"/>
                </a:solidFill>
              </a:rPr>
              <a:t>– Mensagens Escolhidas. Vol. II, pág.85.</a:t>
            </a:r>
          </a:p>
          <a:p>
            <a:pPr algn="just"/>
            <a:r>
              <a:rPr lang="pt-BR" sz="2700" b="0" u="none" dirty="0">
                <a:solidFill>
                  <a:schemeClr val="bg1"/>
                </a:solidFill>
              </a:rPr>
              <a:t>  </a:t>
            </a:r>
          </a:p>
          <a:p>
            <a:pPr algn="just"/>
            <a:r>
              <a:rPr lang="pt-BR" sz="2700" b="0" u="none" dirty="0">
                <a:solidFill>
                  <a:srgbClr val="FFFF00"/>
                </a:solidFill>
              </a:rPr>
              <a:t>“Se os Testemunhos não falarem de acordo com a palavra de Deus </a:t>
            </a:r>
            <a:r>
              <a:rPr lang="pt-BR" sz="2700" u="none" dirty="0">
                <a:solidFill>
                  <a:srgbClr val="FFFF00"/>
                </a:solidFill>
              </a:rPr>
              <a:t>rejeitai-os,</a:t>
            </a:r>
            <a:r>
              <a:rPr lang="pt-BR" sz="2700" b="0" u="none" dirty="0">
                <a:solidFill>
                  <a:srgbClr val="FFFF00"/>
                </a:solidFill>
              </a:rPr>
              <a:t> </a:t>
            </a:r>
            <a:r>
              <a:rPr lang="pt-BR" sz="2700" b="0" u="none" dirty="0">
                <a:solidFill>
                  <a:schemeClr val="bg1"/>
                </a:solidFill>
              </a:rPr>
              <a:t>Cristo e Belial não se unem.”  </a:t>
            </a:r>
            <a:r>
              <a:rPr lang="pt-BR" sz="2700" u="none" dirty="0">
                <a:solidFill>
                  <a:srgbClr val="FF6600"/>
                </a:solidFill>
              </a:rPr>
              <a:t>– Testemunhos para Igreja, Vol. 5, pág. 691 – Mensagens Escolhidas Vol. 3, pág. 32.</a:t>
            </a:r>
          </a:p>
        </p:txBody>
      </p:sp>
      <p:sp>
        <p:nvSpPr>
          <p:cNvPr id="3" name="Line 1028">
            <a:extLst>
              <a:ext uri="{FF2B5EF4-FFF2-40B4-BE49-F238E27FC236}">
                <a16:creationId xmlns:a16="http://schemas.microsoft.com/office/drawing/2014/main" id="{F8088AB7-76CE-B7D2-CE0E-6B1904E17D0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0" y="1628800"/>
            <a:ext cx="12192000" cy="0"/>
          </a:xfrm>
          <a:prstGeom prst="line">
            <a:avLst/>
          </a:prstGeom>
          <a:noFill/>
          <a:ln w="127000" cap="sq">
            <a:pattFill prst="pct60">
              <a:fgClr>
                <a:srgbClr val="33CCFF"/>
              </a:fgClr>
              <a:bgClr>
                <a:schemeClr val="hlink"/>
              </a:bgClr>
            </a:pattFill>
            <a:round/>
            <a:headEnd/>
            <a:tailEnd/>
          </a:ln>
          <a:effectLst>
            <a:outerShdw dist="35921" dir="2700000" sy="50000" rotWithShape="0">
              <a:srgbClr val="875B0D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" name="Rectangle 1029">
            <a:extLst>
              <a:ext uri="{FF2B5EF4-FFF2-40B4-BE49-F238E27FC236}">
                <a16:creationId xmlns:a16="http://schemas.microsoft.com/office/drawing/2014/main" id="{C21C094C-0EE6-8F2B-460A-572634D5CC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1447800"/>
          </a:xfrm>
          <a:prstGeom prst="rect">
            <a:avLst/>
          </a:prstGeom>
          <a:gradFill rotWithShape="0">
            <a:gsLst>
              <a:gs pos="0">
                <a:srgbClr val="66FFFF"/>
              </a:gs>
              <a:gs pos="100000">
                <a:schemeClr val="hlink"/>
              </a:gs>
            </a:gsLst>
            <a:lin ang="5400000" scaled="1"/>
          </a:gradFill>
          <a:ln w="12700" cap="sq">
            <a:solidFill>
              <a:srgbClr val="B2B2B2"/>
            </a:solidFill>
            <a:miter lim="800000"/>
            <a:headEnd/>
            <a:tailEnd/>
          </a:ln>
          <a:effectLst>
            <a:outerShdw dist="35921" dir="2700000" sy="50000" rotWithShape="0">
              <a:srgbClr val="875B0D"/>
            </a:outerShdw>
          </a:effectLst>
        </p:spPr>
        <p:txBody>
          <a:bodyPr wrap="none" anchor="ctr"/>
          <a:lstStyle/>
          <a:p>
            <a:endParaRPr lang="pt-BR"/>
          </a:p>
        </p:txBody>
      </p:sp>
      <p:sp>
        <p:nvSpPr>
          <p:cNvPr id="5" name="Text Box 1030">
            <a:extLst>
              <a:ext uri="{FF2B5EF4-FFF2-40B4-BE49-F238E27FC236}">
                <a16:creationId xmlns:a16="http://schemas.microsoft.com/office/drawing/2014/main" id="{8E922032-2B91-2DC1-537C-B129D7DFC2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304800"/>
            <a:ext cx="5257800" cy="769441"/>
          </a:xfrm>
          <a:prstGeom prst="rect">
            <a:avLst/>
          </a:prstGeom>
          <a:noFill/>
          <a:ln>
            <a:noFill/>
          </a:ln>
          <a:effectLst>
            <a:outerShdw dist="35921" dir="2700000" sy="50000" rotWithShape="0">
              <a:srgbClr val="875B0D"/>
            </a:outerShdw>
          </a:effectLst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B2B2B2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4400" u="none" dirty="0">
                <a:solidFill>
                  <a:srgbClr val="1D0058"/>
                </a:solidFill>
              </a:rPr>
              <a:t>Palavras Finais</a:t>
            </a:r>
            <a:endParaRPr lang="pt-BR" altLang="pt-BR" sz="4400" u="none" dirty="0">
              <a:solidFill>
                <a:srgbClr val="25006E"/>
              </a:solidFill>
            </a:endParaRPr>
          </a:p>
        </p:txBody>
      </p:sp>
      <p:sp>
        <p:nvSpPr>
          <p:cNvPr id="2" name="Line 1027">
            <a:extLst>
              <a:ext uri="{FF2B5EF4-FFF2-40B4-BE49-F238E27FC236}">
                <a16:creationId xmlns:a16="http://schemas.microsoft.com/office/drawing/2014/main" id="{97540BAC-A7D8-2558-E9B1-D2B9124B162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0" y="1412776"/>
            <a:ext cx="12192000" cy="2"/>
          </a:xfrm>
          <a:prstGeom prst="line">
            <a:avLst/>
          </a:prstGeom>
          <a:noFill/>
          <a:ln w="127000" cap="sq">
            <a:pattFill prst="pct60">
              <a:fgClr>
                <a:srgbClr val="FF3300"/>
              </a:fgClr>
              <a:bgClr>
                <a:schemeClr val="hlink"/>
              </a:bgClr>
            </a:pattFill>
            <a:round/>
            <a:headEnd/>
            <a:tailEnd/>
          </a:ln>
          <a:effectLst>
            <a:outerShdw dist="35921" dir="2700000" sy="50000" rotWithShape="0">
              <a:srgbClr val="875B0D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52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62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2">
            <a:extLst>
              <a:ext uri="{FF2B5EF4-FFF2-40B4-BE49-F238E27FC236}">
                <a16:creationId xmlns:a16="http://schemas.microsoft.com/office/drawing/2014/main" id="{F871B3AB-4662-79A2-2377-D0C93BBF44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9456" y="3239874"/>
            <a:ext cx="9721080" cy="2520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pt-BR" altLang="pt-BR" sz="4000" u="none" dirty="0">
                <a:solidFill>
                  <a:srgbClr val="000000"/>
                </a:solidFill>
                <a:cs typeface="Times New Roman" panose="02020603050405020304" pitchFamily="18" charset="0"/>
              </a:rPr>
              <a:t>Qual a certeza que o apóstolo Paulo deixou para todos os que dormiram?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pt-BR" altLang="pt-BR" sz="4000" u="none" dirty="0">
                <a:solidFill>
                  <a:srgbClr val="7030A0"/>
                </a:solidFill>
                <a:cs typeface="Times New Roman" panose="02020603050405020304" pitchFamily="18" charset="0"/>
              </a:rPr>
              <a:t> </a:t>
            </a:r>
            <a:r>
              <a:rPr lang="pt-BR" altLang="pt-BR" sz="3600" u="none" dirty="0">
                <a:solidFill>
                  <a:srgbClr val="7030A0"/>
                </a:solidFill>
                <a:cs typeface="Times New Roman" panose="02020603050405020304" pitchFamily="18" charset="0"/>
              </a:rPr>
              <a:t>I Coríntios 6:14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pt-BR" altLang="pt-BR" sz="2800" u="none" dirty="0">
              <a:solidFill>
                <a:schemeClr val="bg2"/>
              </a:solidFill>
            </a:endParaRPr>
          </a:p>
        </p:txBody>
      </p:sp>
      <p:sp>
        <p:nvSpPr>
          <p:cNvPr id="41987" name="Text Box 3">
            <a:extLst>
              <a:ext uri="{FF2B5EF4-FFF2-40B4-BE49-F238E27FC236}">
                <a16:creationId xmlns:a16="http://schemas.microsoft.com/office/drawing/2014/main" id="{018933C0-309E-4A8A-5D32-A09D451C77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457200"/>
            <a:ext cx="6477000" cy="762000"/>
          </a:xfrm>
          <a:prstGeom prst="rect">
            <a:avLst/>
          </a:prstGeom>
          <a:noFill/>
          <a:ln>
            <a:noFill/>
          </a:ln>
          <a:effectLst>
            <a:outerShdw dist="35921" dir="2700000" sy="50000" rotWithShape="0">
              <a:srgbClr val="875B0D"/>
            </a:outerShdw>
          </a:effectLst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B2B2B2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4400" u="none" dirty="0">
                <a:solidFill>
                  <a:schemeClr val="bg1"/>
                </a:solidFill>
              </a:rPr>
              <a:t>Pergunta 01</a:t>
            </a:r>
          </a:p>
        </p:txBody>
      </p:sp>
    </p:spTree>
  </p:cSld>
  <p:clrMapOvr>
    <a:masterClrMapping/>
  </p:clrMapOvr>
  <p:transition spd="med">
    <p:random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>
            <a:extLst>
              <a:ext uri="{FF2B5EF4-FFF2-40B4-BE49-F238E27FC236}">
                <a16:creationId xmlns:a16="http://schemas.microsoft.com/office/drawing/2014/main" id="{77C2D83F-F39E-96EC-3B6E-4AB9E59D62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6E4B1CA-897E-386B-2E51-436B3DA9080E}"/>
              </a:ext>
            </a:extLst>
          </p:cNvPr>
          <p:cNvSpPr txBox="1"/>
          <p:nvPr/>
        </p:nvSpPr>
        <p:spPr>
          <a:xfrm>
            <a:off x="263352" y="980728"/>
            <a:ext cx="1152128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u="none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Vimos nesse estudo que os apóstolos foram</a:t>
            </a:r>
            <a:br>
              <a:rPr lang="pt-BR" u="none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u="none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testemunhas da ressurreição de Jesus, e</a:t>
            </a:r>
            <a:br>
              <a:rPr lang="pt-BR" u="none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u="none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 não existe nenhum texto na Bíblia</a:t>
            </a:r>
            <a:br>
              <a:rPr lang="pt-BR" u="none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u="none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dando a entender que Ele </a:t>
            </a:r>
            <a:r>
              <a:rPr lang="pt-BR" u="none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auto-ressuscitou</a:t>
            </a:r>
            <a:r>
              <a:rPr lang="pt-BR" u="none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4B29B1B-AA37-3A46-5342-84397DE4F735}"/>
              </a:ext>
            </a:extLst>
          </p:cNvPr>
          <p:cNvSpPr txBox="1"/>
          <p:nvPr/>
        </p:nvSpPr>
        <p:spPr>
          <a:xfrm>
            <a:off x="4254416" y="116633"/>
            <a:ext cx="348845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dirty="0">
                <a:solidFill>
                  <a:srgbClr val="FF0000"/>
                </a:solidFill>
              </a:rPr>
              <a:t>CONCLUSÃO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F378A08-641D-44E5-E2C1-E98A4306A9D5}"/>
              </a:ext>
            </a:extLst>
          </p:cNvPr>
          <p:cNvSpPr txBox="1"/>
          <p:nvPr/>
        </p:nvSpPr>
        <p:spPr>
          <a:xfrm>
            <a:off x="11533735" y="6381328"/>
            <a:ext cx="5389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u="none" dirty="0">
                <a:solidFill>
                  <a:srgbClr val="FF0000"/>
                </a:solidFill>
              </a:rPr>
              <a:t>FIM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5845176-66AB-D834-B140-605BDDA7688C}"/>
              </a:ext>
            </a:extLst>
          </p:cNvPr>
          <p:cNvSpPr txBox="1"/>
          <p:nvPr/>
        </p:nvSpPr>
        <p:spPr>
          <a:xfrm>
            <a:off x="3359696" y="6279704"/>
            <a:ext cx="4959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>
                <a:solidFill>
                  <a:srgbClr val="00B0F0"/>
                </a:solidFill>
              </a:rPr>
              <a:t>www.adventistas-históricos.com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91CF9CB-039D-25CF-6781-E58C1C01063A}"/>
              </a:ext>
            </a:extLst>
          </p:cNvPr>
          <p:cNvSpPr txBox="1"/>
          <p:nvPr/>
        </p:nvSpPr>
        <p:spPr>
          <a:xfrm>
            <a:off x="263352" y="3356992"/>
            <a:ext cx="1166529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000" u="none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Foi somente após a elaboração da doutrina da trindade por Constantino, que os cristãos começaram a ser doutrinados que Jesus veio com duas naturezas simultâneas, e que na hora da morte somente morreu a natureza humana, e que a natureza divina ressuscitou a natureza humana que morreu, mas esta é uma teoria sem fundamento bíblico!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7EAC967-889F-BA5A-C1D3-1B7C5068F582}"/>
              </a:ext>
            </a:extLst>
          </p:cNvPr>
          <p:cNvSpPr txBox="1"/>
          <p:nvPr/>
        </p:nvSpPr>
        <p:spPr>
          <a:xfrm>
            <a:off x="115786" y="6381328"/>
            <a:ext cx="27398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u="none" dirty="0">
                <a:solidFill>
                  <a:srgbClr val="FFFF00"/>
                </a:solidFill>
              </a:rPr>
              <a:t>Compilado por Silas Jäkel</a:t>
            </a:r>
          </a:p>
        </p:txBody>
      </p:sp>
    </p:spTree>
    <p:extLst>
      <p:ext uri="{BB962C8B-B14F-4D97-AF65-F5344CB8AC3E}">
        <p14:creationId xmlns:p14="http://schemas.microsoft.com/office/powerpoint/2010/main" val="2527626186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3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000"/>
                            </p:stCondLst>
                            <p:childTnLst>
                              <p:par>
                                <p:cTn id="34" presetID="6" presetClass="entr" presetSubtype="16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1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28">
            <a:extLst>
              <a:ext uri="{FF2B5EF4-FFF2-40B4-BE49-F238E27FC236}">
                <a16:creationId xmlns:a16="http://schemas.microsoft.com/office/drawing/2014/main" id="{B8B61053-D941-331A-010E-F5E95DD95A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400" y="1148556"/>
            <a:ext cx="10729192" cy="5455532"/>
          </a:xfrm>
          <a:prstGeom prst="rect">
            <a:avLst/>
          </a:prstGeom>
          <a:noFill/>
          <a:ln>
            <a:noFill/>
          </a:ln>
          <a:effectLst>
            <a:outerShdw dist="45791" dir="3378596" sx="1000" sy="1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B2B2B2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pt-BR" altLang="pt-BR" sz="4800" u="none" dirty="0">
                <a:solidFill>
                  <a:schemeClr val="bg1"/>
                </a:solidFill>
              </a:rPr>
              <a:t>“</a:t>
            </a:r>
            <a:r>
              <a:rPr lang="pt-BR" sz="4400" u="none" dirty="0">
                <a:solidFill>
                  <a:schemeClr val="bg1"/>
                </a:solidFill>
              </a:rPr>
              <a:t>Ora, Deus, que também </a:t>
            </a:r>
            <a:r>
              <a:rPr lang="pt-BR" sz="4400" dirty="0">
                <a:solidFill>
                  <a:srgbClr val="FFFF00"/>
                </a:solidFill>
              </a:rPr>
              <a:t>ressuscitou o Senhor</a:t>
            </a:r>
            <a:r>
              <a:rPr lang="pt-BR" sz="4400" u="none" dirty="0">
                <a:solidFill>
                  <a:srgbClr val="FFFF00"/>
                </a:solidFill>
              </a:rPr>
              <a:t>,</a:t>
            </a:r>
            <a:r>
              <a:rPr lang="pt-BR" sz="4400" u="none" dirty="0">
                <a:solidFill>
                  <a:schemeClr val="bg1"/>
                </a:solidFill>
              </a:rPr>
              <a:t> nos ressuscitará a nós pelo seu poder.</a:t>
            </a:r>
            <a:r>
              <a:rPr lang="pt-BR" altLang="pt-BR" sz="4800" u="none" dirty="0">
                <a:solidFill>
                  <a:schemeClr val="bg1"/>
                </a:solidFill>
              </a:rPr>
              <a:t>”                     </a:t>
            </a:r>
            <a:r>
              <a:rPr lang="pt-BR" altLang="pt-BR" sz="4000" u="none" dirty="0">
                <a:solidFill>
                  <a:srgbClr val="FF6600"/>
                </a:solidFill>
              </a:rPr>
              <a:t>I Coríntios 6:14.</a:t>
            </a:r>
          </a:p>
          <a:p>
            <a:pPr algn="r">
              <a:lnSpc>
                <a:spcPct val="120000"/>
              </a:lnSpc>
              <a:spcBef>
                <a:spcPct val="50000"/>
              </a:spcBef>
            </a:pPr>
            <a:endParaRPr lang="pt-BR" altLang="pt-BR" sz="4000" u="none" dirty="0">
              <a:solidFill>
                <a:srgbClr val="FF6600"/>
              </a:solidFill>
            </a:endParaRPr>
          </a:p>
          <a:p>
            <a:pPr algn="r">
              <a:lnSpc>
                <a:spcPct val="120000"/>
              </a:lnSpc>
              <a:spcBef>
                <a:spcPct val="50000"/>
              </a:spcBef>
            </a:pPr>
            <a:endParaRPr lang="pt-BR" altLang="pt-BR" sz="4000" u="none" dirty="0">
              <a:solidFill>
                <a:srgbClr val="FF6600"/>
              </a:solidFill>
            </a:endParaRPr>
          </a:p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pt-BR" altLang="pt-BR" sz="2800" u="none" dirty="0">
                <a:solidFill>
                  <a:srgbClr val="00B0F0"/>
                </a:solidFill>
              </a:rPr>
              <a:t>- A certeza que Deus ressuscitou a Jesus -</a:t>
            </a:r>
            <a:endParaRPr lang="pt-BR" altLang="pt-BR" u="none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1666" name="Text Box 2">
            <a:extLst>
              <a:ext uri="{FF2B5EF4-FFF2-40B4-BE49-F238E27FC236}">
                <a16:creationId xmlns:a16="http://schemas.microsoft.com/office/drawing/2014/main" id="{5E4FF551-2D95-78B7-889F-F02ADCF5CD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1424" y="3152775"/>
            <a:ext cx="10225136" cy="22221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pt-BR" altLang="pt-BR" sz="4000" u="none" dirty="0">
                <a:solidFill>
                  <a:srgbClr val="000000"/>
                </a:solidFill>
                <a:cs typeface="Times New Roman" panose="02020603050405020304" pitchFamily="18" charset="0"/>
              </a:rPr>
              <a:t>Que relatou Lucas, o apóstolo médico, sobre a morte de Jesus?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pt-BR" altLang="pt-BR" sz="3600" u="none" dirty="0">
                <a:solidFill>
                  <a:srgbClr val="7030A0"/>
                </a:solidFill>
                <a:cs typeface="Times New Roman" panose="02020603050405020304" pitchFamily="18" charset="0"/>
              </a:rPr>
              <a:t>Lucas 23:46</a:t>
            </a:r>
            <a:r>
              <a:rPr lang="pt-BR" altLang="pt-BR" sz="3600" u="none" dirty="0">
                <a:solidFill>
                  <a:srgbClr val="7030A0"/>
                </a:solidFill>
              </a:rPr>
              <a:t> </a:t>
            </a:r>
          </a:p>
        </p:txBody>
      </p:sp>
      <p:sp>
        <p:nvSpPr>
          <p:cNvPr id="881667" name="Text Box 3">
            <a:extLst>
              <a:ext uri="{FF2B5EF4-FFF2-40B4-BE49-F238E27FC236}">
                <a16:creationId xmlns:a16="http://schemas.microsoft.com/office/drawing/2014/main" id="{5156C23D-758E-C209-13CF-70FECCF9C9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457200"/>
            <a:ext cx="6477000" cy="762000"/>
          </a:xfrm>
          <a:prstGeom prst="rect">
            <a:avLst/>
          </a:prstGeom>
          <a:noFill/>
          <a:ln>
            <a:noFill/>
          </a:ln>
          <a:effectLst>
            <a:outerShdw dist="35921" dir="2700000" sy="50000" rotWithShape="0">
              <a:srgbClr val="875B0D"/>
            </a:outerShdw>
          </a:effectLst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B2B2B2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4400" u="none" dirty="0">
                <a:solidFill>
                  <a:schemeClr val="bg1"/>
                </a:solidFill>
              </a:rPr>
              <a:t>Pergunta 02</a:t>
            </a:r>
          </a:p>
        </p:txBody>
      </p:sp>
    </p:spTree>
  </p:cSld>
  <p:clrMapOvr>
    <a:masterClrMapping/>
  </p:clrMapOvr>
  <p:transition spd="med"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28">
            <a:extLst>
              <a:ext uri="{FF2B5EF4-FFF2-40B4-BE49-F238E27FC236}">
                <a16:creationId xmlns:a16="http://schemas.microsoft.com/office/drawing/2014/main" id="{B8B61053-D941-331A-010E-F5E95DD95A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400" y="908287"/>
            <a:ext cx="10729192" cy="5740226"/>
          </a:xfrm>
          <a:prstGeom prst="rect">
            <a:avLst/>
          </a:prstGeom>
          <a:noFill/>
          <a:ln>
            <a:noFill/>
          </a:ln>
          <a:effectLst>
            <a:outerShdw dist="45791" dir="3378596" sx="1000" sy="1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B2B2B2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pt-BR" sz="4000" u="none" dirty="0">
                <a:solidFill>
                  <a:schemeClr val="bg1"/>
                </a:solidFill>
              </a:rPr>
              <a:t>“E, clamando Jesus com grande voz, disse: Pai, nas tuas mãos entrego o meu espírito. E, havendo dito isto, </a:t>
            </a:r>
            <a:r>
              <a:rPr lang="pt-BR" sz="4000" dirty="0">
                <a:solidFill>
                  <a:srgbClr val="FFFF00"/>
                </a:solidFill>
              </a:rPr>
              <a:t>expirou</a:t>
            </a:r>
            <a:r>
              <a:rPr lang="pt-BR" sz="4000" u="none" dirty="0">
                <a:solidFill>
                  <a:schemeClr val="bg1"/>
                </a:solidFill>
              </a:rPr>
              <a:t>.”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</a:pPr>
            <a:endParaRPr lang="pt-BR" altLang="pt-BR" sz="500" b="0" u="none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40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</a:rPr>
              <a:t>Lucas 23:46.</a:t>
            </a:r>
          </a:p>
          <a:p>
            <a:pPr marL="0" marR="0" lvl="0" indent="0" algn="r" defTabSz="914400" rtl="0" eaLnBrk="0" fontAlgn="base" latinLnBrk="0" hangingPunct="0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6000" b="1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</a:endParaRPr>
          </a:p>
          <a:p>
            <a:pPr lvl="0">
              <a:lnSpc>
                <a:spcPct val="120000"/>
              </a:lnSpc>
              <a:spcBef>
                <a:spcPct val="50000"/>
              </a:spcBef>
            </a:pPr>
            <a:r>
              <a:rPr lang="pt-BR" sz="2800" u="none" dirty="0">
                <a:solidFill>
                  <a:srgbClr val="00B0F0"/>
                </a:solidFill>
              </a:rPr>
              <a:t>– Jesus morreu igual a nós, seres humanos. – EXPIROU</a:t>
            </a:r>
            <a:endParaRPr kumimoji="0" lang="pt-BR" altLang="pt-BR" sz="280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543218182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Text Box 2">
            <a:extLst>
              <a:ext uri="{FF2B5EF4-FFF2-40B4-BE49-F238E27FC236}">
                <a16:creationId xmlns:a16="http://schemas.microsoft.com/office/drawing/2014/main" id="{246B9F0B-55EE-AE0C-F1B1-6BB6D5457A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1424" y="3152776"/>
            <a:ext cx="10153128" cy="2277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pt-BR" altLang="pt-BR" sz="4000" u="none" dirty="0">
                <a:solidFill>
                  <a:schemeClr val="tx1"/>
                </a:solidFill>
              </a:rPr>
              <a:t>Como o apóstolo Mateus relata em detalhes a ressurreição de Jesus?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endParaRPr lang="pt-BR" altLang="pt-BR" sz="1400" u="none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pt-BR" altLang="pt-BR" sz="3600" u="none" dirty="0">
                <a:solidFill>
                  <a:srgbClr val="7030A0"/>
                </a:solidFill>
              </a:rPr>
              <a:t>Mateus 28:1-6</a:t>
            </a:r>
          </a:p>
        </p:txBody>
      </p:sp>
      <p:sp>
        <p:nvSpPr>
          <p:cNvPr id="538627" name="Text Box 3">
            <a:extLst>
              <a:ext uri="{FF2B5EF4-FFF2-40B4-BE49-F238E27FC236}">
                <a16:creationId xmlns:a16="http://schemas.microsoft.com/office/drawing/2014/main" id="{5B44D168-0004-EE79-49B0-E4E7EACCFB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457200"/>
            <a:ext cx="6477000" cy="762000"/>
          </a:xfrm>
          <a:prstGeom prst="rect">
            <a:avLst/>
          </a:prstGeom>
          <a:noFill/>
          <a:ln>
            <a:noFill/>
          </a:ln>
          <a:effectLst>
            <a:outerShdw dist="35921" dir="2700000" sy="50000" rotWithShape="0">
              <a:srgbClr val="875B0D"/>
            </a:outerShdw>
          </a:effectLst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B2B2B2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4400" u="none" dirty="0">
                <a:solidFill>
                  <a:schemeClr val="bg1"/>
                </a:solidFill>
              </a:rPr>
              <a:t>Pergunta 03</a:t>
            </a:r>
          </a:p>
        </p:txBody>
      </p:sp>
    </p:spTree>
  </p:cSld>
  <p:clrMapOvr>
    <a:masterClrMapping/>
  </p:clrMapOvr>
  <p:transition spd="med">
    <p:rand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28">
            <a:extLst>
              <a:ext uri="{FF2B5EF4-FFF2-40B4-BE49-F238E27FC236}">
                <a16:creationId xmlns:a16="http://schemas.microsoft.com/office/drawing/2014/main" id="{B8B61053-D941-331A-010E-F5E95DD95A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360" y="476672"/>
            <a:ext cx="11521280" cy="6442020"/>
          </a:xfrm>
          <a:prstGeom prst="rect">
            <a:avLst/>
          </a:prstGeom>
          <a:noFill/>
          <a:ln>
            <a:noFill/>
          </a:ln>
          <a:effectLst>
            <a:outerShdw dist="45791" dir="3378596" sx="1000" sy="1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B2B2B2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pt-BR" b="0" u="none" dirty="0">
                <a:solidFill>
                  <a:schemeClr val="bg1"/>
                </a:solidFill>
              </a:rPr>
              <a:t>“1 E, no fim do sábado, quando já despontava o primeiro dia da semana, Maria Madalena e a outra Maria foram ver o sepulcro. 2  E eis que houvera um grande terremoto, </a:t>
            </a:r>
            <a:r>
              <a:rPr lang="pt-BR" dirty="0">
                <a:solidFill>
                  <a:srgbClr val="FFFF00"/>
                </a:solidFill>
              </a:rPr>
              <a:t>porque um anjo do Senhor, descendo do céu, chegou</a:t>
            </a:r>
            <a:r>
              <a:rPr lang="pt-BR" u="none" dirty="0">
                <a:solidFill>
                  <a:schemeClr val="bg1"/>
                </a:solidFill>
              </a:rPr>
              <a:t>,</a:t>
            </a:r>
            <a:r>
              <a:rPr lang="pt-BR" b="0" u="none" dirty="0">
                <a:solidFill>
                  <a:schemeClr val="bg1"/>
                </a:solidFill>
              </a:rPr>
              <a:t> removendo a pedra da porta, e sentou-se sobre ela. 3  E o seu aspecto era como um relâmpago, e as suas vestes brancas como neve. 4  E os guardas, com medo dele, ficaram muito assombrados, e como mortos. 5  Mas o anjo, respondendo, disse às mulheres: Não tenhais medo; pois eu sei que buscais a Jesus, que foi crucificado. 6  Ele não está aqui, porque já ressuscitou, como havia dito. Vinde, vede o lugar onde o Senhor jazia.” </a:t>
            </a:r>
            <a:r>
              <a:rPr lang="pt-BR" altLang="pt-BR" sz="2800" u="none" dirty="0">
                <a:solidFill>
                  <a:srgbClr val="FF6600"/>
                </a:solidFill>
              </a:rPr>
              <a:t>Mateus 28:1-6</a:t>
            </a:r>
            <a:endParaRPr lang="pt-BR" altLang="pt-BR" sz="1800" u="none" dirty="0">
              <a:solidFill>
                <a:srgbClr val="FF6600"/>
              </a:solidFill>
            </a:endParaRPr>
          </a:p>
          <a:p>
            <a:pPr marL="0" marR="0" lvl="0" indent="0" algn="just" defTabSz="914400" rtl="0" eaLnBrk="0" fontAlgn="base" latinLnBrk="0" hangingPunct="0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1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156476210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770" name="Text Box 2">
            <a:extLst>
              <a:ext uri="{FF2B5EF4-FFF2-40B4-BE49-F238E27FC236}">
                <a16:creationId xmlns:a16="http://schemas.microsoft.com/office/drawing/2014/main" id="{30C56AC0-4A4E-B524-C13F-70D9916E9B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1424" y="2924944"/>
            <a:ext cx="10441160" cy="25299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pt-BR" altLang="pt-BR" sz="4000" u="none" dirty="0">
                <a:solidFill>
                  <a:schemeClr val="tx1"/>
                </a:solidFill>
              </a:rPr>
              <a:t>O que testemunharam os apóstolos </a:t>
            </a:r>
            <a:br>
              <a:rPr lang="pt-BR" altLang="pt-BR" sz="4000" u="none" dirty="0">
                <a:solidFill>
                  <a:schemeClr val="tx1"/>
                </a:solidFill>
              </a:rPr>
            </a:br>
            <a:r>
              <a:rPr lang="pt-BR" altLang="pt-BR" sz="4000" u="none" dirty="0">
                <a:solidFill>
                  <a:schemeClr val="tx1"/>
                </a:solidFill>
              </a:rPr>
              <a:t>sobre quem foi que ressuscitou </a:t>
            </a:r>
            <a:br>
              <a:rPr lang="pt-BR" altLang="pt-BR" sz="4000" u="none" dirty="0">
                <a:solidFill>
                  <a:schemeClr val="tx1"/>
                </a:solidFill>
              </a:rPr>
            </a:br>
            <a:r>
              <a:rPr lang="pt-BR" altLang="pt-BR" sz="4000" u="none" dirty="0">
                <a:solidFill>
                  <a:schemeClr val="tx1"/>
                </a:solidFill>
              </a:rPr>
              <a:t>a Jesus dos mortos?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pt-BR" altLang="pt-BR" sz="3600" u="none" dirty="0">
                <a:solidFill>
                  <a:srgbClr val="7030A0"/>
                </a:solidFill>
              </a:rPr>
              <a:t>20 (Vinte) Textos!</a:t>
            </a:r>
          </a:p>
        </p:txBody>
      </p:sp>
      <p:sp>
        <p:nvSpPr>
          <p:cNvPr id="544771" name="Text Box 3">
            <a:extLst>
              <a:ext uri="{FF2B5EF4-FFF2-40B4-BE49-F238E27FC236}">
                <a16:creationId xmlns:a16="http://schemas.microsoft.com/office/drawing/2014/main" id="{AE0DD864-A01E-B59F-5031-7601AE66C2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457200"/>
            <a:ext cx="6477000" cy="762000"/>
          </a:xfrm>
          <a:prstGeom prst="rect">
            <a:avLst/>
          </a:prstGeom>
          <a:noFill/>
          <a:ln>
            <a:noFill/>
          </a:ln>
          <a:effectLst>
            <a:outerShdw dist="35921" dir="2700000" sy="50000" rotWithShape="0">
              <a:srgbClr val="875B0D"/>
            </a:outerShdw>
          </a:effectLst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B2B2B2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4400" u="none" dirty="0">
                <a:solidFill>
                  <a:schemeClr val="bg1"/>
                </a:solidFill>
              </a:rPr>
              <a:t>Pergunta 04</a:t>
            </a:r>
          </a:p>
        </p:txBody>
      </p:sp>
    </p:spTree>
  </p:cSld>
  <p:clrMapOvr>
    <a:masterClrMapping/>
  </p:clrMapOvr>
  <p:transition spd="med">
    <p:random/>
  </p:transition>
</p:sld>
</file>

<file path=ppt/theme/theme1.xml><?xml version="1.0" encoding="utf-8"?>
<a:theme xmlns:a="http://schemas.openxmlformats.org/drawingml/2006/main" name="PULSO.POT">
  <a:themeElements>
    <a:clrScheme name="PULSO.POT 2">
      <a:dk1>
        <a:srgbClr val="000000"/>
      </a:dk1>
      <a:lt1>
        <a:srgbClr val="FFFFFF"/>
      </a:lt1>
      <a:dk2>
        <a:srgbClr val="000066"/>
      </a:dk2>
      <a:lt2>
        <a:srgbClr val="FFCC66"/>
      </a:lt2>
      <a:accent1>
        <a:srgbClr val="FF9900"/>
      </a:accent1>
      <a:accent2>
        <a:srgbClr val="000044"/>
      </a:accent2>
      <a:accent3>
        <a:srgbClr val="AAAAB8"/>
      </a:accent3>
      <a:accent4>
        <a:srgbClr val="DADADA"/>
      </a:accent4>
      <a:accent5>
        <a:srgbClr val="FFCAAA"/>
      </a:accent5>
      <a:accent6>
        <a:srgbClr val="00003D"/>
      </a:accent6>
      <a:hlink>
        <a:srgbClr val="3366FF"/>
      </a:hlink>
      <a:folHlink>
        <a:srgbClr val="FFFF00"/>
      </a:folHlink>
    </a:clrScheme>
    <a:fontScheme name="PULSO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/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pt-BR" sz="3200" b="1" i="0" u="sng" strike="noStrike" cap="none" normalizeH="0" baseline="0" smtClean="0">
            <a:ln>
              <a:noFill/>
            </a:ln>
            <a:solidFill>
              <a:schemeClr val="folHlink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/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pt-BR" sz="3200" b="1" i="0" u="sng" strike="noStrike" cap="none" normalizeH="0" baseline="0" smtClean="0">
            <a:ln>
              <a:noFill/>
            </a:ln>
            <a:solidFill>
              <a:schemeClr val="folHlink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PULSO.POT 1">
        <a:dk1>
          <a:srgbClr val="000000"/>
        </a:dk1>
        <a:lt1>
          <a:srgbClr val="CCECFF"/>
        </a:lt1>
        <a:dk2>
          <a:srgbClr val="000066"/>
        </a:dk2>
        <a:lt2>
          <a:srgbClr val="6699FF"/>
        </a:lt2>
        <a:accent1>
          <a:srgbClr val="33CCCC"/>
        </a:accent1>
        <a:accent2>
          <a:srgbClr val="0099FF"/>
        </a:accent2>
        <a:accent3>
          <a:srgbClr val="E2F4FF"/>
        </a:accent3>
        <a:accent4>
          <a:srgbClr val="000000"/>
        </a:accent4>
        <a:accent5>
          <a:srgbClr val="ADE2E2"/>
        </a:accent5>
        <a:accent6>
          <a:srgbClr val="008AE7"/>
        </a:accent6>
        <a:hlink>
          <a:srgbClr val="FFFFFF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ULSO.POT 2">
        <a:dk1>
          <a:srgbClr val="000000"/>
        </a:dk1>
        <a:lt1>
          <a:srgbClr val="FFFFFF"/>
        </a:lt1>
        <a:dk2>
          <a:srgbClr val="000066"/>
        </a:dk2>
        <a:lt2>
          <a:srgbClr val="FFCC66"/>
        </a:lt2>
        <a:accent1>
          <a:srgbClr val="FF9900"/>
        </a:accent1>
        <a:accent2>
          <a:srgbClr val="000044"/>
        </a:accent2>
        <a:accent3>
          <a:srgbClr val="AAAAB8"/>
        </a:accent3>
        <a:accent4>
          <a:srgbClr val="DADADA"/>
        </a:accent4>
        <a:accent5>
          <a:srgbClr val="FFCAAA"/>
        </a:accent5>
        <a:accent6>
          <a:srgbClr val="00003D"/>
        </a:accent6>
        <a:hlink>
          <a:srgbClr val="3366FF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ULSO.POT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AEAEAE"/>
        </a:accent6>
        <a:hlink>
          <a:srgbClr val="4D4D4D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ULSO.POT 4">
        <a:dk1>
          <a:srgbClr val="000000"/>
        </a:dk1>
        <a:lt1>
          <a:srgbClr val="FFFFFF"/>
        </a:lt1>
        <a:dk2>
          <a:srgbClr val="660033"/>
        </a:dk2>
        <a:lt2>
          <a:srgbClr val="FFCC66"/>
        </a:lt2>
        <a:accent1>
          <a:srgbClr val="FF9900"/>
        </a:accent1>
        <a:accent2>
          <a:srgbClr val="440022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3D001E"/>
        </a:accent6>
        <a:hlink>
          <a:srgbClr val="B20059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ULSO.POT 5">
        <a:dk1>
          <a:srgbClr val="000000"/>
        </a:dk1>
        <a:lt1>
          <a:srgbClr val="FFFFFF"/>
        </a:lt1>
        <a:dk2>
          <a:srgbClr val="663300"/>
        </a:dk2>
        <a:lt2>
          <a:srgbClr val="FFCC66"/>
        </a:lt2>
        <a:accent1>
          <a:srgbClr val="FF9900"/>
        </a:accent1>
        <a:accent2>
          <a:srgbClr val="361B00"/>
        </a:accent2>
        <a:accent3>
          <a:srgbClr val="B8ADAA"/>
        </a:accent3>
        <a:accent4>
          <a:srgbClr val="DADADA"/>
        </a:accent4>
        <a:accent5>
          <a:srgbClr val="FFCAAA"/>
        </a:accent5>
        <a:accent6>
          <a:srgbClr val="301700"/>
        </a:accent6>
        <a:hlink>
          <a:srgbClr val="996633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ULSO.POT 6">
        <a:dk1>
          <a:srgbClr val="000000"/>
        </a:dk1>
        <a:lt1>
          <a:srgbClr val="FFFFFF"/>
        </a:lt1>
        <a:dk2>
          <a:srgbClr val="003300"/>
        </a:dk2>
        <a:lt2>
          <a:srgbClr val="FFCC66"/>
        </a:lt2>
        <a:accent1>
          <a:srgbClr val="CC9900"/>
        </a:accent1>
        <a:accent2>
          <a:srgbClr val="001600"/>
        </a:accent2>
        <a:accent3>
          <a:srgbClr val="AAADAA"/>
        </a:accent3>
        <a:accent4>
          <a:srgbClr val="DADADA"/>
        </a:accent4>
        <a:accent5>
          <a:srgbClr val="E2CAAA"/>
        </a:accent5>
        <a:accent6>
          <a:srgbClr val="001300"/>
        </a:accent6>
        <a:hlink>
          <a:srgbClr val="0066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Office\Modelos\Estruturas de apresentação\PULSO.POT</Template>
  <TotalTime>33050</TotalTime>
  <Words>2495</Words>
  <Application>Microsoft Office PowerPoint</Application>
  <PresentationFormat>Widescreen</PresentationFormat>
  <Paragraphs>121</Paragraphs>
  <Slides>30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30</vt:i4>
      </vt:variant>
    </vt:vector>
  </HeadingPairs>
  <TitlesOfParts>
    <vt:vector size="38" baseType="lpstr">
      <vt:lpstr>ADLaM Display</vt:lpstr>
      <vt:lpstr>Arial</vt:lpstr>
      <vt:lpstr>Calibri</vt:lpstr>
      <vt:lpstr>Calibri Light</vt:lpstr>
      <vt:lpstr>Times New Roman</vt:lpstr>
      <vt:lpstr>Wingdings</vt:lpstr>
      <vt:lpstr>PULSO.POT</vt:lpstr>
      <vt:lpstr>Office Theme</vt:lpstr>
      <vt:lpstr>Quem Ressuscitou a Jesus Segundo a Bíblia?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Natureza Humana de Cristo</dc:title>
  <dc:creator>Silas Jakel</dc:creator>
  <cp:lastModifiedBy>Silas Jakel</cp:lastModifiedBy>
  <cp:revision>1607</cp:revision>
  <cp:lastPrinted>2001-06-21T20:02:56Z</cp:lastPrinted>
  <dcterms:created xsi:type="dcterms:W3CDTF">2001-06-19T19:25:53Z</dcterms:created>
  <dcterms:modified xsi:type="dcterms:W3CDTF">2025-06-03T11:49:10Z</dcterms:modified>
</cp:coreProperties>
</file>