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  <p:sldMasterId id="2147483655" r:id="rId2"/>
  </p:sldMasterIdLst>
  <p:notesMasterIdLst>
    <p:notesMasterId r:id="rId68"/>
  </p:notesMasterIdLst>
  <p:sldIdLst>
    <p:sldId id="1367" r:id="rId3"/>
    <p:sldId id="1390" r:id="rId4"/>
    <p:sldId id="1346" r:id="rId5"/>
    <p:sldId id="1392" r:id="rId6"/>
    <p:sldId id="1391" r:id="rId7"/>
    <p:sldId id="1393" r:id="rId8"/>
    <p:sldId id="1419" r:id="rId9"/>
    <p:sldId id="1348" r:id="rId10"/>
    <p:sldId id="1349" r:id="rId11"/>
    <p:sldId id="1350" r:id="rId12"/>
    <p:sldId id="1394" r:id="rId13"/>
    <p:sldId id="1352" r:id="rId14"/>
    <p:sldId id="1370" r:id="rId15"/>
    <p:sldId id="1371" r:id="rId16"/>
    <p:sldId id="1351" r:id="rId17"/>
    <p:sldId id="474" r:id="rId18"/>
    <p:sldId id="1395" r:id="rId19"/>
    <p:sldId id="1396" r:id="rId20"/>
    <p:sldId id="1397" r:id="rId21"/>
    <p:sldId id="1398" r:id="rId22"/>
    <p:sldId id="476" r:id="rId23"/>
    <p:sldId id="477" r:id="rId24"/>
    <p:sldId id="686" r:id="rId25"/>
    <p:sldId id="1399" r:id="rId26"/>
    <p:sldId id="1400" r:id="rId27"/>
    <p:sldId id="1401" r:id="rId28"/>
    <p:sldId id="1416" r:id="rId29"/>
    <p:sldId id="1422" r:id="rId30"/>
    <p:sldId id="1425" r:id="rId31"/>
    <p:sldId id="1420" r:id="rId32"/>
    <p:sldId id="1427" r:id="rId33"/>
    <p:sldId id="687" r:id="rId34"/>
    <p:sldId id="488" r:id="rId35"/>
    <p:sldId id="1403" r:id="rId36"/>
    <p:sldId id="1402" r:id="rId37"/>
    <p:sldId id="1404" r:id="rId38"/>
    <p:sldId id="587" r:id="rId39"/>
    <p:sldId id="1383" r:id="rId40"/>
    <p:sldId id="1405" r:id="rId41"/>
    <p:sldId id="1423" r:id="rId42"/>
    <p:sldId id="1417" r:id="rId43"/>
    <p:sldId id="1381" r:id="rId44"/>
    <p:sldId id="1384" r:id="rId45"/>
    <p:sldId id="1406" r:id="rId46"/>
    <p:sldId id="1359" r:id="rId47"/>
    <p:sldId id="1407" r:id="rId48"/>
    <p:sldId id="1360" r:id="rId49"/>
    <p:sldId id="1373" r:id="rId50"/>
    <p:sldId id="1374" r:id="rId51"/>
    <p:sldId id="1408" r:id="rId52"/>
    <p:sldId id="1375" r:id="rId53"/>
    <p:sldId id="1377" r:id="rId54"/>
    <p:sldId id="1409" r:id="rId55"/>
    <p:sldId id="1421" r:id="rId56"/>
    <p:sldId id="1418" r:id="rId57"/>
    <p:sldId id="1410" r:id="rId58"/>
    <p:sldId id="1411" r:id="rId59"/>
    <p:sldId id="1412" r:id="rId60"/>
    <p:sldId id="1413" r:id="rId61"/>
    <p:sldId id="1424" r:id="rId62"/>
    <p:sldId id="1414" r:id="rId63"/>
    <p:sldId id="1415" r:id="rId64"/>
    <p:sldId id="1426" r:id="rId65"/>
    <p:sldId id="1379" r:id="rId66"/>
    <p:sldId id="1334" r:id="rId6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400" i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FF00"/>
    <a:srgbClr val="FFCC00"/>
    <a:srgbClr val="99CCFF"/>
    <a:srgbClr val="FFFF99"/>
    <a:srgbClr val="00FFFF"/>
    <a:srgbClr val="96969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24" autoAdjust="0"/>
  </p:normalViewPr>
  <p:slideViewPr>
    <p:cSldViewPr>
      <p:cViewPr varScale="1">
        <p:scale>
          <a:sx n="71" d="100"/>
          <a:sy n="71" d="100"/>
        </p:scale>
        <p:origin x="135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39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71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1775723-F8FE-425C-6835-7EE647DC70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DB18602-23F5-D646-4A29-E35B4EABEA1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552AA877-ED0D-697E-06EC-89D48D423A9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90F60B68-42E9-7891-6409-7221571F40C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 para editar os estilos do texto mestre</a:t>
            </a:r>
          </a:p>
          <a:p>
            <a:pPr lvl="0"/>
            <a:r>
              <a:rPr lang="en-US" noProof="0"/>
              <a:t>Segundo nível</a:t>
            </a:r>
          </a:p>
          <a:p>
            <a:pPr lvl="0"/>
            <a:r>
              <a:rPr lang="en-US" noProof="0"/>
              <a:t>Terceiro nível</a:t>
            </a:r>
          </a:p>
          <a:p>
            <a:pPr lvl="0"/>
            <a:r>
              <a:rPr lang="en-US" noProof="0"/>
              <a:t>Quarto nível</a:t>
            </a:r>
          </a:p>
          <a:p>
            <a:pPr lvl="0"/>
            <a:r>
              <a:rPr lang="en-US" noProof="0"/>
              <a:t>Quinto nível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DE72E666-C0B0-40D0-F562-48B83D11C52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77A6E2D-F23E-0B27-4FEA-8661BD1C4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F7FDCE4A-32A8-4F4E-A4A5-A7FE7220C625}" type="slidenum">
              <a:rPr lang="en-US" altLang="pt-BR"/>
              <a:pPr/>
              <a:t>‹#›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61C208C1-D2AF-579C-FF0A-5FBCF0E0B174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BFAC8F30-A869-86CA-9D7C-7D959509D5CC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430947550 w 3625"/>
              <a:gd name="T5" fmla="*/ 7561263 h 1492"/>
              <a:gd name="T6" fmla="*/ 894656340 w 3625"/>
              <a:gd name="T7" fmla="*/ 22682200 h 1492"/>
              <a:gd name="T8" fmla="*/ 1257558872 w 3625"/>
              <a:gd name="T9" fmla="*/ 52924075 h 1492"/>
              <a:gd name="T10" fmla="*/ 1638101705 w 3625"/>
              <a:gd name="T11" fmla="*/ 90725625 h 1492"/>
              <a:gd name="T12" fmla="*/ 2038807377 w 3625"/>
              <a:gd name="T13" fmla="*/ 136088438 h 1492"/>
              <a:gd name="T14" fmla="*/ 2147483646 w 3625"/>
              <a:gd name="T15" fmla="*/ 196572188 h 1492"/>
              <a:gd name="T16" fmla="*/ 2147483646 w 3625"/>
              <a:gd name="T17" fmla="*/ 264617200 h 1492"/>
              <a:gd name="T18" fmla="*/ 2147483646 w 3625"/>
              <a:gd name="T19" fmla="*/ 335181575 h 1492"/>
              <a:gd name="T20" fmla="*/ 2147483646 w 3625"/>
              <a:gd name="T21" fmla="*/ 441028138 h 1492"/>
              <a:gd name="T22" fmla="*/ 2147483646 w 3625"/>
              <a:gd name="T23" fmla="*/ 546874700 h 1492"/>
              <a:gd name="T24" fmla="*/ 2147483646 w 3625"/>
              <a:gd name="T25" fmla="*/ 677922825 h 1492"/>
              <a:gd name="T26" fmla="*/ 2147483646 w 3625"/>
              <a:gd name="T27" fmla="*/ 776208125 h 1492"/>
              <a:gd name="T28" fmla="*/ 2147483646 w 3625"/>
              <a:gd name="T29" fmla="*/ 967740000 h 1492"/>
              <a:gd name="T30" fmla="*/ 2147483646 w 3625"/>
              <a:gd name="T31" fmla="*/ 1118949375 h 1492"/>
              <a:gd name="T32" fmla="*/ 2147483646 w 3625"/>
              <a:gd name="T33" fmla="*/ 1378526263 h 1492"/>
              <a:gd name="T34" fmla="*/ 2147483646 w 3625"/>
              <a:gd name="T35" fmla="*/ 1668343438 h 1492"/>
              <a:gd name="T36" fmla="*/ 2147483646 w 3625"/>
              <a:gd name="T37" fmla="*/ 1980842813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4FBA19C9-ADCE-4AF3-F04E-16E6E58890A9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1020664075 h 1902"/>
              <a:gd name="T2" fmla="*/ 2147483646 w 5143"/>
              <a:gd name="T3" fmla="*/ 839212825 h 1902"/>
              <a:gd name="T4" fmla="*/ 2147483646 w 5143"/>
              <a:gd name="T5" fmla="*/ 657761575 h 1902"/>
              <a:gd name="T6" fmla="*/ 2147483646 w 5143"/>
              <a:gd name="T7" fmla="*/ 498990938 h 1902"/>
              <a:gd name="T8" fmla="*/ 2147483646 w 5143"/>
              <a:gd name="T9" fmla="*/ 385584700 h 1902"/>
              <a:gd name="T10" fmla="*/ 2147483646 w 5143"/>
              <a:gd name="T11" fmla="*/ 279738138 h 1902"/>
              <a:gd name="T12" fmla="*/ 2147483646 w 5143"/>
              <a:gd name="T13" fmla="*/ 189012513 h 1902"/>
              <a:gd name="T14" fmla="*/ 2147483646 w 5143"/>
              <a:gd name="T15" fmla="*/ 120967500 h 1902"/>
              <a:gd name="T16" fmla="*/ 1882557628 w 5143"/>
              <a:gd name="T17" fmla="*/ 75604688 h 1902"/>
              <a:gd name="T18" fmla="*/ 1262599152 w 5143"/>
              <a:gd name="T19" fmla="*/ 37803138 h 1902"/>
              <a:gd name="T20" fmla="*/ 619958475 w 5143"/>
              <a:gd name="T21" fmla="*/ 7561263 h 1902"/>
              <a:gd name="T22" fmla="*/ 0 w 5143"/>
              <a:gd name="T23" fmla="*/ 0 h 1902"/>
              <a:gd name="T24" fmla="*/ 0 w 5143"/>
              <a:gd name="T25" fmla="*/ 693043763 h 1902"/>
              <a:gd name="T26" fmla="*/ 0 w 5143"/>
              <a:gd name="T27" fmla="*/ 869454700 h 1902"/>
              <a:gd name="T28" fmla="*/ 0 w 5143"/>
              <a:gd name="T29" fmla="*/ 693043763 h 1902"/>
              <a:gd name="T30" fmla="*/ 0 w 5143"/>
              <a:gd name="T31" fmla="*/ 861893438 h 1902"/>
              <a:gd name="T32" fmla="*/ 854333815 w 5143"/>
              <a:gd name="T33" fmla="*/ 884575638 h 1902"/>
              <a:gd name="T34" fmla="*/ 1527214781 w 5143"/>
              <a:gd name="T35" fmla="*/ 937498125 h 1902"/>
              <a:gd name="T36" fmla="*/ 2147173256 w 5143"/>
              <a:gd name="T37" fmla="*/ 1005543138 h 1902"/>
              <a:gd name="T38" fmla="*/ 2147483646 w 5143"/>
              <a:gd name="T39" fmla="*/ 1096268763 h 1902"/>
              <a:gd name="T40" fmla="*/ 2147483646 w 5143"/>
              <a:gd name="T41" fmla="*/ 1194554063 h 1902"/>
              <a:gd name="T42" fmla="*/ 2147483646 w 5143"/>
              <a:gd name="T43" fmla="*/ 1360884375 h 1902"/>
              <a:gd name="T44" fmla="*/ 2147483646 w 5143"/>
              <a:gd name="T45" fmla="*/ 1519655013 h 1902"/>
              <a:gd name="T46" fmla="*/ 2147483646 w 5143"/>
              <a:gd name="T47" fmla="*/ 1708665938 h 1902"/>
              <a:gd name="T48" fmla="*/ 2147483646 w 5143"/>
              <a:gd name="T49" fmla="*/ 1882557513 h 1902"/>
              <a:gd name="T50" fmla="*/ 2147483646 w 5143"/>
              <a:gd name="T51" fmla="*/ 2147173125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018645950 h 1902"/>
              <a:gd name="T86" fmla="*/ 2147483646 w 5143"/>
              <a:gd name="T87" fmla="*/ 1769149688 h 1902"/>
              <a:gd name="T88" fmla="*/ 2147483646 w 5143"/>
              <a:gd name="T89" fmla="*/ 1481851875 h 1902"/>
              <a:gd name="T90" fmla="*/ 2147483646 w 5143"/>
              <a:gd name="T91" fmla="*/ 1232357200 h 1902"/>
              <a:gd name="T92" fmla="*/ 2147483646 w 5143"/>
              <a:gd name="T93" fmla="*/ 1020664075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45032056-3971-A941-88F0-11B1004E7E58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854333878 h 2325"/>
              <a:gd name="T4" fmla="*/ 1406247188 w 5760"/>
              <a:gd name="T5" fmla="*/ 899696697 h 2325"/>
              <a:gd name="T6" fmla="*/ 2033766888 w 5760"/>
              <a:gd name="T7" fmla="*/ 945059516 h 2325"/>
              <a:gd name="T8" fmla="*/ 2147483646 w 5760"/>
              <a:gd name="T9" fmla="*/ 1005543274 h 2325"/>
              <a:gd name="T10" fmla="*/ 2147483646 w 5760"/>
              <a:gd name="T11" fmla="*/ 1073586708 h 2325"/>
              <a:gd name="T12" fmla="*/ 2147483646 w 5760"/>
              <a:gd name="T13" fmla="*/ 1171873609 h 2325"/>
              <a:gd name="T14" fmla="*/ 2147483646 w 5760"/>
              <a:gd name="T15" fmla="*/ 1285279862 h 2325"/>
              <a:gd name="T16" fmla="*/ 2147483646 w 5760"/>
              <a:gd name="T17" fmla="*/ 1436489257 h 2325"/>
              <a:gd name="T18" fmla="*/ 2147483646 w 5760"/>
              <a:gd name="T19" fmla="*/ 1587698653 h 2325"/>
              <a:gd name="T20" fmla="*/ 2147483646 w 5760"/>
              <a:gd name="T21" fmla="*/ 1731348372 h 2325"/>
              <a:gd name="T22" fmla="*/ 2147483646 w 5760"/>
              <a:gd name="T23" fmla="*/ 1912799647 h 2325"/>
              <a:gd name="T24" fmla="*/ 2147483646 w 5760"/>
              <a:gd name="T25" fmla="*/ 2109371861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09371861 h 2325"/>
              <a:gd name="T62" fmla="*/ 2147483646 w 5760"/>
              <a:gd name="T63" fmla="*/ 1943041526 h 2325"/>
              <a:gd name="T64" fmla="*/ 2147483646 w 5760"/>
              <a:gd name="T65" fmla="*/ 1791832130 h 2325"/>
              <a:gd name="T66" fmla="*/ 2147483646 w 5760"/>
              <a:gd name="T67" fmla="*/ 1640622735 h 2325"/>
              <a:gd name="T68" fmla="*/ 2147483646 w 5760"/>
              <a:gd name="T69" fmla="*/ 1512093955 h 2325"/>
              <a:gd name="T70" fmla="*/ 2147483646 w 5760"/>
              <a:gd name="T71" fmla="*/ 1391126438 h 2325"/>
              <a:gd name="T72" fmla="*/ 2147483646 w 5760"/>
              <a:gd name="T73" fmla="*/ 1217236427 h 2325"/>
              <a:gd name="T74" fmla="*/ 2147483646 w 5760"/>
              <a:gd name="T75" fmla="*/ 1066027032 h 2325"/>
              <a:gd name="T76" fmla="*/ 2147483646 w 5760"/>
              <a:gd name="T77" fmla="*/ 945059516 h 2325"/>
              <a:gd name="T78" fmla="*/ 2147483646 w 5760"/>
              <a:gd name="T79" fmla="*/ 786288857 h 2325"/>
              <a:gd name="T80" fmla="*/ 2147483646 w 5760"/>
              <a:gd name="T81" fmla="*/ 657761664 h 2325"/>
              <a:gd name="T82" fmla="*/ 2147483646 w 5760"/>
              <a:gd name="T83" fmla="*/ 536794148 h 2325"/>
              <a:gd name="T84" fmla="*/ 2147483646 w 5760"/>
              <a:gd name="T85" fmla="*/ 430947571 h 2325"/>
              <a:gd name="T86" fmla="*/ 2147483646 w 5760"/>
              <a:gd name="T87" fmla="*/ 347781610 h 2325"/>
              <a:gd name="T88" fmla="*/ 2147483646 w 5760"/>
              <a:gd name="T89" fmla="*/ 272176912 h 2325"/>
              <a:gd name="T90" fmla="*/ 2147483646 w 5760"/>
              <a:gd name="T91" fmla="*/ 204133478 h 2325"/>
              <a:gd name="T92" fmla="*/ 2147483646 w 5760"/>
              <a:gd name="T93" fmla="*/ 151209395 h 2325"/>
              <a:gd name="T94" fmla="*/ 2147483646 w 5760"/>
              <a:gd name="T95" fmla="*/ 90725637 h 2325"/>
              <a:gd name="T96" fmla="*/ 2086689375 w 5760"/>
              <a:gd name="T97" fmla="*/ 52924082 h 2325"/>
              <a:gd name="T98" fmla="*/ 1406247188 w 5760"/>
              <a:gd name="T99" fmla="*/ 30241879 h 2325"/>
              <a:gd name="T100" fmla="*/ 710684063 w 5760"/>
              <a:gd name="T101" fmla="*/ 7561264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1F719B12-8D72-3B50-29D3-9967637AB851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884575815 h 1573"/>
              <a:gd name="T4" fmla="*/ 710684063 w 5760"/>
              <a:gd name="T5" fmla="*/ 899696755 h 1573"/>
              <a:gd name="T6" fmla="*/ 1580138763 w 5760"/>
              <a:gd name="T7" fmla="*/ 914817696 h 1573"/>
              <a:gd name="T8" fmla="*/ 2147483646 w 5760"/>
              <a:gd name="T9" fmla="*/ 945059577 h 1573"/>
              <a:gd name="T10" fmla="*/ 2147483646 w 5760"/>
              <a:gd name="T11" fmla="*/ 990422398 h 1573"/>
              <a:gd name="T12" fmla="*/ 2147483646 w 5760"/>
              <a:gd name="T13" fmla="*/ 1035785220 h 1573"/>
              <a:gd name="T14" fmla="*/ 2147483646 w 5760"/>
              <a:gd name="T15" fmla="*/ 1096268982 h 1573"/>
              <a:gd name="T16" fmla="*/ 2147483646 w 5760"/>
              <a:gd name="T17" fmla="*/ 1164312421 h 1573"/>
              <a:gd name="T18" fmla="*/ 2147483646 w 5760"/>
              <a:gd name="T19" fmla="*/ 1270159004 h 1573"/>
              <a:gd name="T20" fmla="*/ 2147483646 w 5760"/>
              <a:gd name="T21" fmla="*/ 1383566852 h 1573"/>
              <a:gd name="T22" fmla="*/ 2147483646 w 5760"/>
              <a:gd name="T23" fmla="*/ 1504534376 h 1573"/>
              <a:gd name="T24" fmla="*/ 2147483646 w 5760"/>
              <a:gd name="T25" fmla="*/ 1633061577 h 1573"/>
              <a:gd name="T26" fmla="*/ 2147483646 w 5760"/>
              <a:gd name="T27" fmla="*/ 1784270982 h 1573"/>
              <a:gd name="T28" fmla="*/ 2147483646 w 5760"/>
              <a:gd name="T29" fmla="*/ 1890117566 h 1573"/>
              <a:gd name="T30" fmla="*/ 2147483646 w 5760"/>
              <a:gd name="T31" fmla="*/ 2041326971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1595260019 h 1573"/>
              <a:gd name="T54" fmla="*/ 2147483646 w 5760"/>
              <a:gd name="T55" fmla="*/ 1436489350 h 1573"/>
              <a:gd name="T56" fmla="*/ 2147483646 w 5760"/>
              <a:gd name="T57" fmla="*/ 1262599328 h 1573"/>
              <a:gd name="T58" fmla="*/ 2147483646 w 5760"/>
              <a:gd name="T59" fmla="*/ 1118949599 h 1573"/>
              <a:gd name="T60" fmla="*/ 2147483646 w 5760"/>
              <a:gd name="T61" fmla="*/ 997982075 h 1573"/>
              <a:gd name="T62" fmla="*/ 2147483646 w 5760"/>
              <a:gd name="T63" fmla="*/ 877014551 h 1573"/>
              <a:gd name="T64" fmla="*/ 2147483646 w 5760"/>
              <a:gd name="T65" fmla="*/ 740926086 h 1573"/>
              <a:gd name="T66" fmla="*/ 2147483646 w 5760"/>
              <a:gd name="T67" fmla="*/ 635079502 h 1573"/>
              <a:gd name="T68" fmla="*/ 2147483646 w 5760"/>
              <a:gd name="T69" fmla="*/ 536794182 h 1573"/>
              <a:gd name="T70" fmla="*/ 2147483646 w 5760"/>
              <a:gd name="T71" fmla="*/ 461189480 h 1573"/>
              <a:gd name="T72" fmla="*/ 2147483646 w 5760"/>
              <a:gd name="T73" fmla="*/ 385584777 h 1573"/>
              <a:gd name="T74" fmla="*/ 2147483646 w 5760"/>
              <a:gd name="T75" fmla="*/ 325101015 h 1573"/>
              <a:gd name="T76" fmla="*/ 2147483646 w 5760"/>
              <a:gd name="T77" fmla="*/ 264617253 h 1573"/>
              <a:gd name="T78" fmla="*/ 2147483646 w 5760"/>
              <a:gd name="T79" fmla="*/ 219254431 h 1573"/>
              <a:gd name="T80" fmla="*/ 2147483646 w 5760"/>
              <a:gd name="T81" fmla="*/ 166330346 h 1573"/>
              <a:gd name="T82" fmla="*/ 2147483646 w 5760"/>
              <a:gd name="T83" fmla="*/ 120967524 h 1573"/>
              <a:gd name="T84" fmla="*/ 2147483646 w 5760"/>
              <a:gd name="T85" fmla="*/ 98286907 h 1573"/>
              <a:gd name="T86" fmla="*/ 2147483646 w 5760"/>
              <a:gd name="T87" fmla="*/ 68045026 h 1573"/>
              <a:gd name="T88" fmla="*/ 2147483646 w 5760"/>
              <a:gd name="T89" fmla="*/ 37803145 h 1573"/>
              <a:gd name="T90" fmla="*/ 1799391563 w 5760"/>
              <a:gd name="T91" fmla="*/ 30241881 h 1573"/>
              <a:gd name="T92" fmla="*/ 1285279688 w 5760"/>
              <a:gd name="T93" fmla="*/ 15120941 h 1573"/>
              <a:gd name="T94" fmla="*/ 612398763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3C651C9A-916E-F667-D304-50A6DAB2FA39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854333763 h 970"/>
              <a:gd name="T4" fmla="*/ 801409688 w 5760"/>
              <a:gd name="T5" fmla="*/ 861893438 h 970"/>
              <a:gd name="T6" fmla="*/ 1489413138 w 5760"/>
              <a:gd name="T7" fmla="*/ 877014375 h 970"/>
              <a:gd name="T8" fmla="*/ 2132052188 w 5760"/>
              <a:gd name="T9" fmla="*/ 892135313 h 970"/>
              <a:gd name="T10" fmla="*/ 2147483646 w 5760"/>
              <a:gd name="T11" fmla="*/ 907256250 h 970"/>
              <a:gd name="T12" fmla="*/ 2147483646 w 5760"/>
              <a:gd name="T13" fmla="*/ 922377188 h 970"/>
              <a:gd name="T14" fmla="*/ 2147483646 w 5760"/>
              <a:gd name="T15" fmla="*/ 960180325 h 970"/>
              <a:gd name="T16" fmla="*/ 2147483646 w 5760"/>
              <a:gd name="T17" fmla="*/ 1005543138 h 970"/>
              <a:gd name="T18" fmla="*/ 2147483646 w 5760"/>
              <a:gd name="T19" fmla="*/ 1058465625 h 970"/>
              <a:gd name="T20" fmla="*/ 2147483646 w 5760"/>
              <a:gd name="T21" fmla="*/ 1141631575 h 970"/>
              <a:gd name="T22" fmla="*/ 2147483646 w 5760"/>
              <a:gd name="T23" fmla="*/ 1202115325 h 970"/>
              <a:gd name="T24" fmla="*/ 2147483646 w 5760"/>
              <a:gd name="T25" fmla="*/ 1277720013 h 970"/>
              <a:gd name="T26" fmla="*/ 2147483646 w 5760"/>
              <a:gd name="T27" fmla="*/ 1368445638 h 970"/>
              <a:gd name="T28" fmla="*/ 2147483646 w 5760"/>
              <a:gd name="T29" fmla="*/ 1474292200 h 970"/>
              <a:gd name="T30" fmla="*/ 2147483646 w 5760"/>
              <a:gd name="T31" fmla="*/ 1557456563 h 970"/>
              <a:gd name="T32" fmla="*/ 2147483646 w 5760"/>
              <a:gd name="T33" fmla="*/ 1685985325 h 970"/>
              <a:gd name="T34" fmla="*/ 2147483646 w 5760"/>
              <a:gd name="T35" fmla="*/ 1829633438 h 970"/>
              <a:gd name="T36" fmla="*/ 2147483646 w 5760"/>
              <a:gd name="T37" fmla="*/ 1980842813 h 970"/>
              <a:gd name="T38" fmla="*/ 2147483646 w 5760"/>
              <a:gd name="T39" fmla="*/ 2132052188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4DBC0122-F81C-B557-FC27-04760FEDFEAD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1897679578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1693251 h 1060"/>
              <a:gd name="T12" fmla="*/ 2147483646 w 5760"/>
              <a:gd name="T13" fmla="*/ 400705876 h 1060"/>
              <a:gd name="T14" fmla="*/ 2147483646 w 5760"/>
              <a:gd name="T15" fmla="*/ 559475020 h 1060"/>
              <a:gd name="T16" fmla="*/ 2147483646 w 5760"/>
              <a:gd name="T17" fmla="*/ 672882912 h 1060"/>
              <a:gd name="T18" fmla="*/ 2147483646 w 5760"/>
              <a:gd name="T19" fmla="*/ 816531110 h 1060"/>
              <a:gd name="T20" fmla="*/ 2147483646 w 5760"/>
              <a:gd name="T21" fmla="*/ 922377736 h 1060"/>
              <a:gd name="T22" fmla="*/ 2147483646 w 5760"/>
              <a:gd name="T23" fmla="*/ 1043345308 h 1060"/>
              <a:gd name="T24" fmla="*/ 2147483646 w 5760"/>
              <a:gd name="T25" fmla="*/ 1179433826 h 1060"/>
              <a:gd name="T26" fmla="*/ 2147483646 w 5760"/>
              <a:gd name="T27" fmla="*/ 1270159505 h 1060"/>
              <a:gd name="T28" fmla="*/ 2147483646 w 5760"/>
              <a:gd name="T29" fmla="*/ 1368446451 h 1060"/>
              <a:gd name="T30" fmla="*/ 2147483646 w 5760"/>
              <a:gd name="T31" fmla="*/ 1459172130 h 1060"/>
              <a:gd name="T32" fmla="*/ 2147483646 w 5760"/>
              <a:gd name="T33" fmla="*/ 1527217183 h 1060"/>
              <a:gd name="T34" fmla="*/ 2147483646 w 5760"/>
              <a:gd name="T35" fmla="*/ 1595260648 h 1060"/>
              <a:gd name="T36" fmla="*/ 2147483646 w 5760"/>
              <a:gd name="T37" fmla="*/ 1648184754 h 1060"/>
              <a:gd name="T38" fmla="*/ 2147483646 w 5760"/>
              <a:gd name="T39" fmla="*/ 1701107273 h 1060"/>
              <a:gd name="T40" fmla="*/ 2147483646 w 5760"/>
              <a:gd name="T41" fmla="*/ 1746470113 h 1060"/>
              <a:gd name="T42" fmla="*/ 2147483646 w 5760"/>
              <a:gd name="T43" fmla="*/ 1784273273 h 1060"/>
              <a:gd name="T44" fmla="*/ 2147483646 w 5760"/>
              <a:gd name="T45" fmla="*/ 1814515166 h 1060"/>
              <a:gd name="T46" fmla="*/ 2147483646 w 5760"/>
              <a:gd name="T47" fmla="*/ 1844757059 h 1060"/>
              <a:gd name="T48" fmla="*/ 2147483646 w 5760"/>
              <a:gd name="T49" fmla="*/ 1859878005 h 1060"/>
              <a:gd name="T50" fmla="*/ 1345763438 w 5760"/>
              <a:gd name="T51" fmla="*/ 1882558631 h 1060"/>
              <a:gd name="T52" fmla="*/ 506552200 w 5760"/>
              <a:gd name="T53" fmla="*/ 1897679578 h 1060"/>
              <a:gd name="T54" fmla="*/ 0 w 5760"/>
              <a:gd name="T55" fmla="*/ 1897679578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8B1E0BF5-0455-0E00-274D-BABBB816C8A9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922377619 h 673"/>
              <a:gd name="T2" fmla="*/ 0 w 5284"/>
              <a:gd name="T3" fmla="*/ 1693545793 h 673"/>
              <a:gd name="T4" fmla="*/ 763608138 w 5284"/>
              <a:gd name="T5" fmla="*/ 1693545793 h 673"/>
              <a:gd name="T6" fmla="*/ 1822073763 w 5284"/>
              <a:gd name="T7" fmla="*/ 1670865169 h 673"/>
              <a:gd name="T8" fmla="*/ 2147483646 w 5284"/>
              <a:gd name="T9" fmla="*/ 1648182959 h 673"/>
              <a:gd name="T10" fmla="*/ 2147483646 w 5284"/>
              <a:gd name="T11" fmla="*/ 1617941070 h 673"/>
              <a:gd name="T12" fmla="*/ 2147483646 w 5284"/>
              <a:gd name="T13" fmla="*/ 1587699181 h 673"/>
              <a:gd name="T14" fmla="*/ 2147483646 w 5284"/>
              <a:gd name="T15" fmla="*/ 1549897613 h 673"/>
              <a:gd name="T16" fmla="*/ 2147483646 w 5284"/>
              <a:gd name="T17" fmla="*/ 1527215402 h 673"/>
              <a:gd name="T18" fmla="*/ 2147483646 w 5284"/>
              <a:gd name="T19" fmla="*/ 1481852568 h 673"/>
              <a:gd name="T20" fmla="*/ 2147483646 w 5284"/>
              <a:gd name="T21" fmla="*/ 1436489735 h 673"/>
              <a:gd name="T22" fmla="*/ 2147483646 w 5284"/>
              <a:gd name="T23" fmla="*/ 1376005956 h 673"/>
              <a:gd name="T24" fmla="*/ 2147483646 w 5284"/>
              <a:gd name="T25" fmla="*/ 1330643123 h 673"/>
              <a:gd name="T26" fmla="*/ 2147483646 w 5284"/>
              <a:gd name="T27" fmla="*/ 1255038400 h 673"/>
              <a:gd name="T28" fmla="*/ 2147483646 w 5284"/>
              <a:gd name="T29" fmla="*/ 1194554622 h 673"/>
              <a:gd name="T30" fmla="*/ 2147483646 w 5284"/>
              <a:gd name="T31" fmla="*/ 1126511165 h 673"/>
              <a:gd name="T32" fmla="*/ 2147483646 w 5284"/>
              <a:gd name="T33" fmla="*/ 1058466120 h 673"/>
              <a:gd name="T34" fmla="*/ 2147483646 w 5284"/>
              <a:gd name="T35" fmla="*/ 967740453 h 673"/>
              <a:gd name="T36" fmla="*/ 2147483646 w 5284"/>
              <a:gd name="T37" fmla="*/ 884576051 h 673"/>
              <a:gd name="T38" fmla="*/ 2147483646 w 5284"/>
              <a:gd name="T39" fmla="*/ 801410063 h 673"/>
              <a:gd name="T40" fmla="*/ 2147483646 w 5284"/>
              <a:gd name="T41" fmla="*/ 703124717 h 673"/>
              <a:gd name="T42" fmla="*/ 2147483646 w 5284"/>
              <a:gd name="T43" fmla="*/ 597278105 h 673"/>
              <a:gd name="T44" fmla="*/ 2147483646 w 5284"/>
              <a:gd name="T45" fmla="*/ 483870226 h 673"/>
              <a:gd name="T46" fmla="*/ 2147483646 w 5284"/>
              <a:gd name="T47" fmla="*/ 370463936 h 673"/>
              <a:gd name="T48" fmla="*/ 2147483646 w 5284"/>
              <a:gd name="T49" fmla="*/ 226814169 h 673"/>
              <a:gd name="T50" fmla="*/ 2147483646 w 5284"/>
              <a:gd name="T51" fmla="*/ 105846612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143649767 h 673"/>
              <a:gd name="T58" fmla="*/ 2147483646 w 5284"/>
              <a:gd name="T59" fmla="*/ 272177002 h 673"/>
              <a:gd name="T60" fmla="*/ 2147483646 w 5284"/>
              <a:gd name="T61" fmla="*/ 378023614 h 673"/>
              <a:gd name="T62" fmla="*/ 2147483646 w 5284"/>
              <a:gd name="T63" fmla="*/ 461189603 h 673"/>
              <a:gd name="T64" fmla="*/ 2147483646 w 5284"/>
              <a:gd name="T65" fmla="*/ 536794326 h 673"/>
              <a:gd name="T66" fmla="*/ 2147483646 w 5284"/>
              <a:gd name="T67" fmla="*/ 612399049 h 673"/>
              <a:gd name="T68" fmla="*/ 2147483646 w 5284"/>
              <a:gd name="T69" fmla="*/ 688003772 h 673"/>
              <a:gd name="T70" fmla="*/ 2147483646 w 5284"/>
              <a:gd name="T71" fmla="*/ 748487550 h 673"/>
              <a:gd name="T72" fmla="*/ 2147483646 w 5284"/>
              <a:gd name="T73" fmla="*/ 786289118 h 673"/>
              <a:gd name="T74" fmla="*/ 2147483646 w 5284"/>
              <a:gd name="T75" fmla="*/ 831651952 h 673"/>
              <a:gd name="T76" fmla="*/ 2147483646 w 5284"/>
              <a:gd name="T77" fmla="*/ 861893841 h 673"/>
              <a:gd name="T78" fmla="*/ 1754028750 w 5284"/>
              <a:gd name="T79" fmla="*/ 892135730 h 673"/>
              <a:gd name="T80" fmla="*/ 1262599075 w 5284"/>
              <a:gd name="T81" fmla="*/ 907256675 h 673"/>
              <a:gd name="T82" fmla="*/ 703124388 w 5284"/>
              <a:gd name="T83" fmla="*/ 922377619 h 673"/>
              <a:gd name="T84" fmla="*/ 249496263 w 5284"/>
              <a:gd name="T85" fmla="*/ 929938885 h 673"/>
              <a:gd name="T86" fmla="*/ 0 w 5284"/>
              <a:gd name="T87" fmla="*/ 922377619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55848F6A-4697-B407-02B2-42D9B12FF7AD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718246907 h 286"/>
              <a:gd name="T4" fmla="*/ 483870000 w 2884"/>
              <a:gd name="T5" fmla="*/ 718246907 h 286"/>
              <a:gd name="T6" fmla="*/ 967740000 w 2884"/>
              <a:gd name="T7" fmla="*/ 710687215 h 286"/>
              <a:gd name="T8" fmla="*/ 1459171263 w 2884"/>
              <a:gd name="T9" fmla="*/ 695566244 h 286"/>
              <a:gd name="T10" fmla="*/ 1988404075 w 2884"/>
              <a:gd name="T11" fmla="*/ 672883995 h 286"/>
              <a:gd name="T12" fmla="*/ 2147483646 w 2884"/>
              <a:gd name="T13" fmla="*/ 650203332 h 286"/>
              <a:gd name="T14" fmla="*/ 2147483646 w 2884"/>
              <a:gd name="T15" fmla="*/ 619961390 h 286"/>
              <a:gd name="T16" fmla="*/ 2147483646 w 2884"/>
              <a:gd name="T17" fmla="*/ 589719449 h 286"/>
              <a:gd name="T18" fmla="*/ 2147483646 w 2884"/>
              <a:gd name="T19" fmla="*/ 559477507 h 286"/>
              <a:gd name="T20" fmla="*/ 2147483646 w 2884"/>
              <a:gd name="T21" fmla="*/ 506553316 h 286"/>
              <a:gd name="T22" fmla="*/ 2147483646 w 2884"/>
              <a:gd name="T23" fmla="*/ 400706520 h 286"/>
              <a:gd name="T24" fmla="*/ 2147483646 w 2884"/>
              <a:gd name="T25" fmla="*/ 294859724 h 286"/>
              <a:gd name="T26" fmla="*/ 2147483646 w 2884"/>
              <a:gd name="T27" fmla="*/ 151209708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2980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 para editar o estilo do título mestre</a:t>
            </a:r>
          </a:p>
        </p:txBody>
      </p:sp>
      <p:sp>
        <p:nvSpPr>
          <p:cNvPr id="92980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Clique para editar o estilo do subtítulo mestre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278AFDDA-0495-8F93-8117-A90A0FC8BB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954F112E-6E9D-6C76-E52B-26682C8F61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BE21D667-AB4A-C276-5C8E-C0A037E641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EDEE09-A65C-4C5A-99DD-FF0553617717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79670358"/>
      </p:ext>
    </p:extLst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FFF92DBA-7BD0-8117-B004-98DA9D44D7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88E83DC5-EA7A-8203-C0DB-1BD591119A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5A9285E4-DD1E-050F-71F9-16F835489E7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992E30-8452-4300-9FB0-563165442A07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53169289"/>
      </p:ext>
    </p:extLst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EF5367DE-0FB9-68DF-8CA9-B2F246D18D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2A55272E-0CE6-982C-2159-6AF988F301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6443D90-A503-5A63-1426-912CEFCCED1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0F511E-556B-48B8-8E48-530F2E9E80EB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51480247"/>
      </p:ext>
    </p:extLst>
  </p:cSld>
  <p:clrMapOvr>
    <a:masterClrMapping/>
  </p:clrMapOvr>
  <p:transition>
    <p:strip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154F7E4-9FB8-42AA-C671-5F8260BFD6DF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Freeform 3">
            <a:extLst>
              <a:ext uri="{FF2B5EF4-FFF2-40B4-BE49-F238E27FC236}">
                <a16:creationId xmlns:a16="http://schemas.microsoft.com/office/drawing/2014/main" id="{06898CC5-542C-4F46-5BD6-DF337CFCDFB1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430947550 w 3625"/>
              <a:gd name="T5" fmla="*/ 7561263 h 1492"/>
              <a:gd name="T6" fmla="*/ 894656340 w 3625"/>
              <a:gd name="T7" fmla="*/ 22682200 h 1492"/>
              <a:gd name="T8" fmla="*/ 1257558872 w 3625"/>
              <a:gd name="T9" fmla="*/ 52924075 h 1492"/>
              <a:gd name="T10" fmla="*/ 1638101705 w 3625"/>
              <a:gd name="T11" fmla="*/ 90725625 h 1492"/>
              <a:gd name="T12" fmla="*/ 2038807377 w 3625"/>
              <a:gd name="T13" fmla="*/ 136088438 h 1492"/>
              <a:gd name="T14" fmla="*/ 2147483646 w 3625"/>
              <a:gd name="T15" fmla="*/ 196572188 h 1492"/>
              <a:gd name="T16" fmla="*/ 2147483646 w 3625"/>
              <a:gd name="T17" fmla="*/ 264617200 h 1492"/>
              <a:gd name="T18" fmla="*/ 2147483646 w 3625"/>
              <a:gd name="T19" fmla="*/ 335181575 h 1492"/>
              <a:gd name="T20" fmla="*/ 2147483646 w 3625"/>
              <a:gd name="T21" fmla="*/ 441028138 h 1492"/>
              <a:gd name="T22" fmla="*/ 2147483646 w 3625"/>
              <a:gd name="T23" fmla="*/ 546874700 h 1492"/>
              <a:gd name="T24" fmla="*/ 2147483646 w 3625"/>
              <a:gd name="T25" fmla="*/ 677922825 h 1492"/>
              <a:gd name="T26" fmla="*/ 2147483646 w 3625"/>
              <a:gd name="T27" fmla="*/ 776208125 h 1492"/>
              <a:gd name="T28" fmla="*/ 2147483646 w 3625"/>
              <a:gd name="T29" fmla="*/ 967740000 h 1492"/>
              <a:gd name="T30" fmla="*/ 2147483646 w 3625"/>
              <a:gd name="T31" fmla="*/ 1118949375 h 1492"/>
              <a:gd name="T32" fmla="*/ 2147483646 w 3625"/>
              <a:gd name="T33" fmla="*/ 1378526263 h 1492"/>
              <a:gd name="T34" fmla="*/ 2147483646 w 3625"/>
              <a:gd name="T35" fmla="*/ 1668343438 h 1492"/>
              <a:gd name="T36" fmla="*/ 2147483646 w 3625"/>
              <a:gd name="T37" fmla="*/ 1980842813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09D1EA52-9394-1DD3-E818-8BE93AD7DC4D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1020664075 h 1902"/>
              <a:gd name="T2" fmla="*/ 2147483646 w 5143"/>
              <a:gd name="T3" fmla="*/ 839212825 h 1902"/>
              <a:gd name="T4" fmla="*/ 2147483646 w 5143"/>
              <a:gd name="T5" fmla="*/ 657761575 h 1902"/>
              <a:gd name="T6" fmla="*/ 2147483646 w 5143"/>
              <a:gd name="T7" fmla="*/ 498990938 h 1902"/>
              <a:gd name="T8" fmla="*/ 2147483646 w 5143"/>
              <a:gd name="T9" fmla="*/ 385584700 h 1902"/>
              <a:gd name="T10" fmla="*/ 2147483646 w 5143"/>
              <a:gd name="T11" fmla="*/ 279738138 h 1902"/>
              <a:gd name="T12" fmla="*/ 2147483646 w 5143"/>
              <a:gd name="T13" fmla="*/ 189012513 h 1902"/>
              <a:gd name="T14" fmla="*/ 2147483646 w 5143"/>
              <a:gd name="T15" fmla="*/ 120967500 h 1902"/>
              <a:gd name="T16" fmla="*/ 1882557628 w 5143"/>
              <a:gd name="T17" fmla="*/ 75604688 h 1902"/>
              <a:gd name="T18" fmla="*/ 1262599152 w 5143"/>
              <a:gd name="T19" fmla="*/ 37803138 h 1902"/>
              <a:gd name="T20" fmla="*/ 619958475 w 5143"/>
              <a:gd name="T21" fmla="*/ 7561263 h 1902"/>
              <a:gd name="T22" fmla="*/ 0 w 5143"/>
              <a:gd name="T23" fmla="*/ 0 h 1902"/>
              <a:gd name="T24" fmla="*/ 0 w 5143"/>
              <a:gd name="T25" fmla="*/ 693043763 h 1902"/>
              <a:gd name="T26" fmla="*/ 0 w 5143"/>
              <a:gd name="T27" fmla="*/ 869454700 h 1902"/>
              <a:gd name="T28" fmla="*/ 0 w 5143"/>
              <a:gd name="T29" fmla="*/ 693043763 h 1902"/>
              <a:gd name="T30" fmla="*/ 0 w 5143"/>
              <a:gd name="T31" fmla="*/ 861893438 h 1902"/>
              <a:gd name="T32" fmla="*/ 854333815 w 5143"/>
              <a:gd name="T33" fmla="*/ 884575638 h 1902"/>
              <a:gd name="T34" fmla="*/ 1527214781 w 5143"/>
              <a:gd name="T35" fmla="*/ 937498125 h 1902"/>
              <a:gd name="T36" fmla="*/ 2147173256 w 5143"/>
              <a:gd name="T37" fmla="*/ 1005543138 h 1902"/>
              <a:gd name="T38" fmla="*/ 2147483646 w 5143"/>
              <a:gd name="T39" fmla="*/ 1096268763 h 1902"/>
              <a:gd name="T40" fmla="*/ 2147483646 w 5143"/>
              <a:gd name="T41" fmla="*/ 1194554063 h 1902"/>
              <a:gd name="T42" fmla="*/ 2147483646 w 5143"/>
              <a:gd name="T43" fmla="*/ 1360884375 h 1902"/>
              <a:gd name="T44" fmla="*/ 2147483646 w 5143"/>
              <a:gd name="T45" fmla="*/ 1519655013 h 1902"/>
              <a:gd name="T46" fmla="*/ 2147483646 w 5143"/>
              <a:gd name="T47" fmla="*/ 1708665938 h 1902"/>
              <a:gd name="T48" fmla="*/ 2147483646 w 5143"/>
              <a:gd name="T49" fmla="*/ 1882557513 h 1902"/>
              <a:gd name="T50" fmla="*/ 2147483646 w 5143"/>
              <a:gd name="T51" fmla="*/ 2147173125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018645950 h 1902"/>
              <a:gd name="T86" fmla="*/ 2147483646 w 5143"/>
              <a:gd name="T87" fmla="*/ 1769149688 h 1902"/>
              <a:gd name="T88" fmla="*/ 2147483646 w 5143"/>
              <a:gd name="T89" fmla="*/ 1481851875 h 1902"/>
              <a:gd name="T90" fmla="*/ 2147483646 w 5143"/>
              <a:gd name="T91" fmla="*/ 1232357200 h 1902"/>
              <a:gd name="T92" fmla="*/ 2147483646 w 5143"/>
              <a:gd name="T93" fmla="*/ 1020664075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D79FAC0B-D6FB-C50A-8A67-67FF07DEA22C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854333878 h 2325"/>
              <a:gd name="T4" fmla="*/ 1406247188 w 5760"/>
              <a:gd name="T5" fmla="*/ 899696697 h 2325"/>
              <a:gd name="T6" fmla="*/ 2033766888 w 5760"/>
              <a:gd name="T7" fmla="*/ 945059516 h 2325"/>
              <a:gd name="T8" fmla="*/ 2147483646 w 5760"/>
              <a:gd name="T9" fmla="*/ 1005543274 h 2325"/>
              <a:gd name="T10" fmla="*/ 2147483646 w 5760"/>
              <a:gd name="T11" fmla="*/ 1073586708 h 2325"/>
              <a:gd name="T12" fmla="*/ 2147483646 w 5760"/>
              <a:gd name="T13" fmla="*/ 1171873609 h 2325"/>
              <a:gd name="T14" fmla="*/ 2147483646 w 5760"/>
              <a:gd name="T15" fmla="*/ 1285279862 h 2325"/>
              <a:gd name="T16" fmla="*/ 2147483646 w 5760"/>
              <a:gd name="T17" fmla="*/ 1436489257 h 2325"/>
              <a:gd name="T18" fmla="*/ 2147483646 w 5760"/>
              <a:gd name="T19" fmla="*/ 1587698653 h 2325"/>
              <a:gd name="T20" fmla="*/ 2147483646 w 5760"/>
              <a:gd name="T21" fmla="*/ 1731348372 h 2325"/>
              <a:gd name="T22" fmla="*/ 2147483646 w 5760"/>
              <a:gd name="T23" fmla="*/ 1912799647 h 2325"/>
              <a:gd name="T24" fmla="*/ 2147483646 w 5760"/>
              <a:gd name="T25" fmla="*/ 2109371861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09371861 h 2325"/>
              <a:gd name="T62" fmla="*/ 2147483646 w 5760"/>
              <a:gd name="T63" fmla="*/ 1943041526 h 2325"/>
              <a:gd name="T64" fmla="*/ 2147483646 w 5760"/>
              <a:gd name="T65" fmla="*/ 1791832130 h 2325"/>
              <a:gd name="T66" fmla="*/ 2147483646 w 5760"/>
              <a:gd name="T67" fmla="*/ 1640622735 h 2325"/>
              <a:gd name="T68" fmla="*/ 2147483646 w 5760"/>
              <a:gd name="T69" fmla="*/ 1512093955 h 2325"/>
              <a:gd name="T70" fmla="*/ 2147483646 w 5760"/>
              <a:gd name="T71" fmla="*/ 1391126438 h 2325"/>
              <a:gd name="T72" fmla="*/ 2147483646 w 5760"/>
              <a:gd name="T73" fmla="*/ 1217236427 h 2325"/>
              <a:gd name="T74" fmla="*/ 2147483646 w 5760"/>
              <a:gd name="T75" fmla="*/ 1066027032 h 2325"/>
              <a:gd name="T76" fmla="*/ 2147483646 w 5760"/>
              <a:gd name="T77" fmla="*/ 945059516 h 2325"/>
              <a:gd name="T78" fmla="*/ 2147483646 w 5760"/>
              <a:gd name="T79" fmla="*/ 786288857 h 2325"/>
              <a:gd name="T80" fmla="*/ 2147483646 w 5760"/>
              <a:gd name="T81" fmla="*/ 657761664 h 2325"/>
              <a:gd name="T82" fmla="*/ 2147483646 w 5760"/>
              <a:gd name="T83" fmla="*/ 536794148 h 2325"/>
              <a:gd name="T84" fmla="*/ 2147483646 w 5760"/>
              <a:gd name="T85" fmla="*/ 430947571 h 2325"/>
              <a:gd name="T86" fmla="*/ 2147483646 w 5760"/>
              <a:gd name="T87" fmla="*/ 347781610 h 2325"/>
              <a:gd name="T88" fmla="*/ 2147483646 w 5760"/>
              <a:gd name="T89" fmla="*/ 272176912 h 2325"/>
              <a:gd name="T90" fmla="*/ 2147483646 w 5760"/>
              <a:gd name="T91" fmla="*/ 204133478 h 2325"/>
              <a:gd name="T92" fmla="*/ 2147483646 w 5760"/>
              <a:gd name="T93" fmla="*/ 151209395 h 2325"/>
              <a:gd name="T94" fmla="*/ 2147483646 w 5760"/>
              <a:gd name="T95" fmla="*/ 90725637 h 2325"/>
              <a:gd name="T96" fmla="*/ 2086689375 w 5760"/>
              <a:gd name="T97" fmla="*/ 52924082 h 2325"/>
              <a:gd name="T98" fmla="*/ 1406247188 w 5760"/>
              <a:gd name="T99" fmla="*/ 30241879 h 2325"/>
              <a:gd name="T100" fmla="*/ 710684063 w 5760"/>
              <a:gd name="T101" fmla="*/ 7561264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E0EBCF12-8FE0-0984-7A4A-FED3D3FE6B80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884575815 h 1573"/>
              <a:gd name="T4" fmla="*/ 710684063 w 5760"/>
              <a:gd name="T5" fmla="*/ 899696755 h 1573"/>
              <a:gd name="T6" fmla="*/ 1580138763 w 5760"/>
              <a:gd name="T7" fmla="*/ 914817696 h 1573"/>
              <a:gd name="T8" fmla="*/ 2147483646 w 5760"/>
              <a:gd name="T9" fmla="*/ 945059577 h 1573"/>
              <a:gd name="T10" fmla="*/ 2147483646 w 5760"/>
              <a:gd name="T11" fmla="*/ 990422398 h 1573"/>
              <a:gd name="T12" fmla="*/ 2147483646 w 5760"/>
              <a:gd name="T13" fmla="*/ 1035785220 h 1573"/>
              <a:gd name="T14" fmla="*/ 2147483646 w 5760"/>
              <a:gd name="T15" fmla="*/ 1096268982 h 1573"/>
              <a:gd name="T16" fmla="*/ 2147483646 w 5760"/>
              <a:gd name="T17" fmla="*/ 1164312421 h 1573"/>
              <a:gd name="T18" fmla="*/ 2147483646 w 5760"/>
              <a:gd name="T19" fmla="*/ 1270159004 h 1573"/>
              <a:gd name="T20" fmla="*/ 2147483646 w 5760"/>
              <a:gd name="T21" fmla="*/ 1383566852 h 1573"/>
              <a:gd name="T22" fmla="*/ 2147483646 w 5760"/>
              <a:gd name="T23" fmla="*/ 1504534376 h 1573"/>
              <a:gd name="T24" fmla="*/ 2147483646 w 5760"/>
              <a:gd name="T25" fmla="*/ 1633061577 h 1573"/>
              <a:gd name="T26" fmla="*/ 2147483646 w 5760"/>
              <a:gd name="T27" fmla="*/ 1784270982 h 1573"/>
              <a:gd name="T28" fmla="*/ 2147483646 w 5760"/>
              <a:gd name="T29" fmla="*/ 1890117566 h 1573"/>
              <a:gd name="T30" fmla="*/ 2147483646 w 5760"/>
              <a:gd name="T31" fmla="*/ 2041326971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1595260019 h 1573"/>
              <a:gd name="T54" fmla="*/ 2147483646 w 5760"/>
              <a:gd name="T55" fmla="*/ 1436489350 h 1573"/>
              <a:gd name="T56" fmla="*/ 2147483646 w 5760"/>
              <a:gd name="T57" fmla="*/ 1262599328 h 1573"/>
              <a:gd name="T58" fmla="*/ 2147483646 w 5760"/>
              <a:gd name="T59" fmla="*/ 1118949599 h 1573"/>
              <a:gd name="T60" fmla="*/ 2147483646 w 5760"/>
              <a:gd name="T61" fmla="*/ 997982075 h 1573"/>
              <a:gd name="T62" fmla="*/ 2147483646 w 5760"/>
              <a:gd name="T63" fmla="*/ 877014551 h 1573"/>
              <a:gd name="T64" fmla="*/ 2147483646 w 5760"/>
              <a:gd name="T65" fmla="*/ 740926086 h 1573"/>
              <a:gd name="T66" fmla="*/ 2147483646 w 5760"/>
              <a:gd name="T67" fmla="*/ 635079502 h 1573"/>
              <a:gd name="T68" fmla="*/ 2147483646 w 5760"/>
              <a:gd name="T69" fmla="*/ 536794182 h 1573"/>
              <a:gd name="T70" fmla="*/ 2147483646 w 5760"/>
              <a:gd name="T71" fmla="*/ 461189480 h 1573"/>
              <a:gd name="T72" fmla="*/ 2147483646 w 5760"/>
              <a:gd name="T73" fmla="*/ 385584777 h 1573"/>
              <a:gd name="T74" fmla="*/ 2147483646 w 5760"/>
              <a:gd name="T75" fmla="*/ 325101015 h 1573"/>
              <a:gd name="T76" fmla="*/ 2147483646 w 5760"/>
              <a:gd name="T77" fmla="*/ 264617253 h 1573"/>
              <a:gd name="T78" fmla="*/ 2147483646 w 5760"/>
              <a:gd name="T79" fmla="*/ 219254431 h 1573"/>
              <a:gd name="T80" fmla="*/ 2147483646 w 5760"/>
              <a:gd name="T81" fmla="*/ 166330346 h 1573"/>
              <a:gd name="T82" fmla="*/ 2147483646 w 5760"/>
              <a:gd name="T83" fmla="*/ 120967524 h 1573"/>
              <a:gd name="T84" fmla="*/ 2147483646 w 5760"/>
              <a:gd name="T85" fmla="*/ 98286907 h 1573"/>
              <a:gd name="T86" fmla="*/ 2147483646 w 5760"/>
              <a:gd name="T87" fmla="*/ 68045026 h 1573"/>
              <a:gd name="T88" fmla="*/ 2147483646 w 5760"/>
              <a:gd name="T89" fmla="*/ 37803145 h 1573"/>
              <a:gd name="T90" fmla="*/ 1799391563 w 5760"/>
              <a:gd name="T91" fmla="*/ 30241881 h 1573"/>
              <a:gd name="T92" fmla="*/ 1285279688 w 5760"/>
              <a:gd name="T93" fmla="*/ 15120941 h 1573"/>
              <a:gd name="T94" fmla="*/ 612398763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507DA0A8-1482-8CDD-C817-D3AD6664554F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854333763 h 970"/>
              <a:gd name="T4" fmla="*/ 801409688 w 5760"/>
              <a:gd name="T5" fmla="*/ 861893438 h 970"/>
              <a:gd name="T6" fmla="*/ 1489413138 w 5760"/>
              <a:gd name="T7" fmla="*/ 877014375 h 970"/>
              <a:gd name="T8" fmla="*/ 2132052188 w 5760"/>
              <a:gd name="T9" fmla="*/ 892135313 h 970"/>
              <a:gd name="T10" fmla="*/ 2147483646 w 5760"/>
              <a:gd name="T11" fmla="*/ 907256250 h 970"/>
              <a:gd name="T12" fmla="*/ 2147483646 w 5760"/>
              <a:gd name="T13" fmla="*/ 922377188 h 970"/>
              <a:gd name="T14" fmla="*/ 2147483646 w 5760"/>
              <a:gd name="T15" fmla="*/ 960180325 h 970"/>
              <a:gd name="T16" fmla="*/ 2147483646 w 5760"/>
              <a:gd name="T17" fmla="*/ 1005543138 h 970"/>
              <a:gd name="T18" fmla="*/ 2147483646 w 5760"/>
              <a:gd name="T19" fmla="*/ 1058465625 h 970"/>
              <a:gd name="T20" fmla="*/ 2147483646 w 5760"/>
              <a:gd name="T21" fmla="*/ 1141631575 h 970"/>
              <a:gd name="T22" fmla="*/ 2147483646 w 5760"/>
              <a:gd name="T23" fmla="*/ 1202115325 h 970"/>
              <a:gd name="T24" fmla="*/ 2147483646 w 5760"/>
              <a:gd name="T25" fmla="*/ 1277720013 h 970"/>
              <a:gd name="T26" fmla="*/ 2147483646 w 5760"/>
              <a:gd name="T27" fmla="*/ 1368445638 h 970"/>
              <a:gd name="T28" fmla="*/ 2147483646 w 5760"/>
              <a:gd name="T29" fmla="*/ 1474292200 h 970"/>
              <a:gd name="T30" fmla="*/ 2147483646 w 5760"/>
              <a:gd name="T31" fmla="*/ 1557456563 h 970"/>
              <a:gd name="T32" fmla="*/ 2147483646 w 5760"/>
              <a:gd name="T33" fmla="*/ 1685985325 h 970"/>
              <a:gd name="T34" fmla="*/ 2147483646 w 5760"/>
              <a:gd name="T35" fmla="*/ 1829633438 h 970"/>
              <a:gd name="T36" fmla="*/ 2147483646 w 5760"/>
              <a:gd name="T37" fmla="*/ 1980842813 h 970"/>
              <a:gd name="T38" fmla="*/ 2147483646 w 5760"/>
              <a:gd name="T39" fmla="*/ 2132052188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490E3F40-D0AD-C705-4ED5-C10F1C932661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1897679578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1693251 h 1060"/>
              <a:gd name="T12" fmla="*/ 2147483646 w 5760"/>
              <a:gd name="T13" fmla="*/ 400705876 h 1060"/>
              <a:gd name="T14" fmla="*/ 2147483646 w 5760"/>
              <a:gd name="T15" fmla="*/ 559475020 h 1060"/>
              <a:gd name="T16" fmla="*/ 2147483646 w 5760"/>
              <a:gd name="T17" fmla="*/ 672882912 h 1060"/>
              <a:gd name="T18" fmla="*/ 2147483646 w 5760"/>
              <a:gd name="T19" fmla="*/ 816531110 h 1060"/>
              <a:gd name="T20" fmla="*/ 2147483646 w 5760"/>
              <a:gd name="T21" fmla="*/ 922377736 h 1060"/>
              <a:gd name="T22" fmla="*/ 2147483646 w 5760"/>
              <a:gd name="T23" fmla="*/ 1043345308 h 1060"/>
              <a:gd name="T24" fmla="*/ 2147483646 w 5760"/>
              <a:gd name="T25" fmla="*/ 1179433826 h 1060"/>
              <a:gd name="T26" fmla="*/ 2147483646 w 5760"/>
              <a:gd name="T27" fmla="*/ 1270159505 h 1060"/>
              <a:gd name="T28" fmla="*/ 2147483646 w 5760"/>
              <a:gd name="T29" fmla="*/ 1368446451 h 1060"/>
              <a:gd name="T30" fmla="*/ 2147483646 w 5760"/>
              <a:gd name="T31" fmla="*/ 1459172130 h 1060"/>
              <a:gd name="T32" fmla="*/ 2147483646 w 5760"/>
              <a:gd name="T33" fmla="*/ 1527217183 h 1060"/>
              <a:gd name="T34" fmla="*/ 2147483646 w 5760"/>
              <a:gd name="T35" fmla="*/ 1595260648 h 1060"/>
              <a:gd name="T36" fmla="*/ 2147483646 w 5760"/>
              <a:gd name="T37" fmla="*/ 1648184754 h 1060"/>
              <a:gd name="T38" fmla="*/ 2147483646 w 5760"/>
              <a:gd name="T39" fmla="*/ 1701107273 h 1060"/>
              <a:gd name="T40" fmla="*/ 2147483646 w 5760"/>
              <a:gd name="T41" fmla="*/ 1746470113 h 1060"/>
              <a:gd name="T42" fmla="*/ 2147483646 w 5760"/>
              <a:gd name="T43" fmla="*/ 1784273273 h 1060"/>
              <a:gd name="T44" fmla="*/ 2147483646 w 5760"/>
              <a:gd name="T45" fmla="*/ 1814515166 h 1060"/>
              <a:gd name="T46" fmla="*/ 2147483646 w 5760"/>
              <a:gd name="T47" fmla="*/ 1844757059 h 1060"/>
              <a:gd name="T48" fmla="*/ 2147483646 w 5760"/>
              <a:gd name="T49" fmla="*/ 1859878005 h 1060"/>
              <a:gd name="T50" fmla="*/ 1345763438 w 5760"/>
              <a:gd name="T51" fmla="*/ 1882558631 h 1060"/>
              <a:gd name="T52" fmla="*/ 506552200 w 5760"/>
              <a:gd name="T53" fmla="*/ 1897679578 h 1060"/>
              <a:gd name="T54" fmla="*/ 0 w 5760"/>
              <a:gd name="T55" fmla="*/ 1897679578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" name="Freeform 9">
            <a:extLst>
              <a:ext uri="{FF2B5EF4-FFF2-40B4-BE49-F238E27FC236}">
                <a16:creationId xmlns:a16="http://schemas.microsoft.com/office/drawing/2014/main" id="{022FCF0C-48E4-0AF0-64FD-C81B6EFB3D33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922377619 h 673"/>
              <a:gd name="T2" fmla="*/ 0 w 5284"/>
              <a:gd name="T3" fmla="*/ 1693545793 h 673"/>
              <a:gd name="T4" fmla="*/ 763608138 w 5284"/>
              <a:gd name="T5" fmla="*/ 1693545793 h 673"/>
              <a:gd name="T6" fmla="*/ 1822073763 w 5284"/>
              <a:gd name="T7" fmla="*/ 1670865169 h 673"/>
              <a:gd name="T8" fmla="*/ 2147483646 w 5284"/>
              <a:gd name="T9" fmla="*/ 1648182959 h 673"/>
              <a:gd name="T10" fmla="*/ 2147483646 w 5284"/>
              <a:gd name="T11" fmla="*/ 1617941070 h 673"/>
              <a:gd name="T12" fmla="*/ 2147483646 w 5284"/>
              <a:gd name="T13" fmla="*/ 1587699181 h 673"/>
              <a:gd name="T14" fmla="*/ 2147483646 w 5284"/>
              <a:gd name="T15" fmla="*/ 1549897613 h 673"/>
              <a:gd name="T16" fmla="*/ 2147483646 w 5284"/>
              <a:gd name="T17" fmla="*/ 1527215402 h 673"/>
              <a:gd name="T18" fmla="*/ 2147483646 w 5284"/>
              <a:gd name="T19" fmla="*/ 1481852568 h 673"/>
              <a:gd name="T20" fmla="*/ 2147483646 w 5284"/>
              <a:gd name="T21" fmla="*/ 1436489735 h 673"/>
              <a:gd name="T22" fmla="*/ 2147483646 w 5284"/>
              <a:gd name="T23" fmla="*/ 1376005956 h 673"/>
              <a:gd name="T24" fmla="*/ 2147483646 w 5284"/>
              <a:gd name="T25" fmla="*/ 1330643123 h 673"/>
              <a:gd name="T26" fmla="*/ 2147483646 w 5284"/>
              <a:gd name="T27" fmla="*/ 1255038400 h 673"/>
              <a:gd name="T28" fmla="*/ 2147483646 w 5284"/>
              <a:gd name="T29" fmla="*/ 1194554622 h 673"/>
              <a:gd name="T30" fmla="*/ 2147483646 w 5284"/>
              <a:gd name="T31" fmla="*/ 1126511165 h 673"/>
              <a:gd name="T32" fmla="*/ 2147483646 w 5284"/>
              <a:gd name="T33" fmla="*/ 1058466120 h 673"/>
              <a:gd name="T34" fmla="*/ 2147483646 w 5284"/>
              <a:gd name="T35" fmla="*/ 967740453 h 673"/>
              <a:gd name="T36" fmla="*/ 2147483646 w 5284"/>
              <a:gd name="T37" fmla="*/ 884576051 h 673"/>
              <a:gd name="T38" fmla="*/ 2147483646 w 5284"/>
              <a:gd name="T39" fmla="*/ 801410063 h 673"/>
              <a:gd name="T40" fmla="*/ 2147483646 w 5284"/>
              <a:gd name="T41" fmla="*/ 703124717 h 673"/>
              <a:gd name="T42" fmla="*/ 2147483646 w 5284"/>
              <a:gd name="T43" fmla="*/ 597278105 h 673"/>
              <a:gd name="T44" fmla="*/ 2147483646 w 5284"/>
              <a:gd name="T45" fmla="*/ 483870226 h 673"/>
              <a:gd name="T46" fmla="*/ 2147483646 w 5284"/>
              <a:gd name="T47" fmla="*/ 370463936 h 673"/>
              <a:gd name="T48" fmla="*/ 2147483646 w 5284"/>
              <a:gd name="T49" fmla="*/ 226814169 h 673"/>
              <a:gd name="T50" fmla="*/ 2147483646 w 5284"/>
              <a:gd name="T51" fmla="*/ 105846612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143649767 h 673"/>
              <a:gd name="T58" fmla="*/ 2147483646 w 5284"/>
              <a:gd name="T59" fmla="*/ 272177002 h 673"/>
              <a:gd name="T60" fmla="*/ 2147483646 w 5284"/>
              <a:gd name="T61" fmla="*/ 378023614 h 673"/>
              <a:gd name="T62" fmla="*/ 2147483646 w 5284"/>
              <a:gd name="T63" fmla="*/ 461189603 h 673"/>
              <a:gd name="T64" fmla="*/ 2147483646 w 5284"/>
              <a:gd name="T65" fmla="*/ 536794326 h 673"/>
              <a:gd name="T66" fmla="*/ 2147483646 w 5284"/>
              <a:gd name="T67" fmla="*/ 612399049 h 673"/>
              <a:gd name="T68" fmla="*/ 2147483646 w 5284"/>
              <a:gd name="T69" fmla="*/ 688003772 h 673"/>
              <a:gd name="T70" fmla="*/ 2147483646 w 5284"/>
              <a:gd name="T71" fmla="*/ 748487550 h 673"/>
              <a:gd name="T72" fmla="*/ 2147483646 w 5284"/>
              <a:gd name="T73" fmla="*/ 786289118 h 673"/>
              <a:gd name="T74" fmla="*/ 2147483646 w 5284"/>
              <a:gd name="T75" fmla="*/ 831651952 h 673"/>
              <a:gd name="T76" fmla="*/ 2147483646 w 5284"/>
              <a:gd name="T77" fmla="*/ 861893841 h 673"/>
              <a:gd name="T78" fmla="*/ 1754028750 w 5284"/>
              <a:gd name="T79" fmla="*/ 892135730 h 673"/>
              <a:gd name="T80" fmla="*/ 1262599075 w 5284"/>
              <a:gd name="T81" fmla="*/ 907256675 h 673"/>
              <a:gd name="T82" fmla="*/ 703124388 w 5284"/>
              <a:gd name="T83" fmla="*/ 922377619 h 673"/>
              <a:gd name="T84" fmla="*/ 249496263 w 5284"/>
              <a:gd name="T85" fmla="*/ 929938885 h 673"/>
              <a:gd name="T86" fmla="*/ 0 w 5284"/>
              <a:gd name="T87" fmla="*/ 922377619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EE447FAF-0DD9-BC5C-FDAA-6EB4BAE9EF88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718246907 h 286"/>
              <a:gd name="T4" fmla="*/ 483870000 w 2884"/>
              <a:gd name="T5" fmla="*/ 718246907 h 286"/>
              <a:gd name="T6" fmla="*/ 967740000 w 2884"/>
              <a:gd name="T7" fmla="*/ 710687215 h 286"/>
              <a:gd name="T8" fmla="*/ 1459171263 w 2884"/>
              <a:gd name="T9" fmla="*/ 695566244 h 286"/>
              <a:gd name="T10" fmla="*/ 1988404075 w 2884"/>
              <a:gd name="T11" fmla="*/ 672883995 h 286"/>
              <a:gd name="T12" fmla="*/ 2147483646 w 2884"/>
              <a:gd name="T13" fmla="*/ 650203332 h 286"/>
              <a:gd name="T14" fmla="*/ 2147483646 w 2884"/>
              <a:gd name="T15" fmla="*/ 619961390 h 286"/>
              <a:gd name="T16" fmla="*/ 2147483646 w 2884"/>
              <a:gd name="T17" fmla="*/ 589719449 h 286"/>
              <a:gd name="T18" fmla="*/ 2147483646 w 2884"/>
              <a:gd name="T19" fmla="*/ 559477507 h 286"/>
              <a:gd name="T20" fmla="*/ 2147483646 w 2884"/>
              <a:gd name="T21" fmla="*/ 506553316 h 286"/>
              <a:gd name="T22" fmla="*/ 2147483646 w 2884"/>
              <a:gd name="T23" fmla="*/ 400706520 h 286"/>
              <a:gd name="T24" fmla="*/ 2147483646 w 2884"/>
              <a:gd name="T25" fmla="*/ 294859724 h 286"/>
              <a:gd name="T26" fmla="*/ 2147483646 w 2884"/>
              <a:gd name="T27" fmla="*/ 151209708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322443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Clique para editar o estilo do título mestre</a:t>
            </a:r>
          </a:p>
        </p:txBody>
      </p:sp>
      <p:sp>
        <p:nvSpPr>
          <p:cNvPr id="232244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Clique para editar o estilo do subtítulo mestre</a:t>
            </a:r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EFCBD7AE-5516-350B-C7A4-5B1897A97C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047BAFE7-E2D1-B314-0C95-8128D14ADF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1FBF7637-2669-4E71-7B4C-4CD616D6BD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149E1-4D80-4D32-9B42-81161C3A55C7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5569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3B6E3301-59C1-C53D-C504-63FE0718D8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72C138F-DA88-9CAE-2B80-2CB408B23E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8C06C70B-D149-A14C-91E9-F18DE4B4F6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1198DC-F1CB-4698-8F49-70C7D84FBD4F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47490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1627077-6FF7-0689-C7C4-C1B200ECD9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A90EC597-B55B-19DE-09A0-6D012A0332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488FB4E3-7E70-5775-4389-2CFFB930D6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6724C-15B8-433D-BDAE-2793D45DA091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77369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6E22330-A7AF-6149-4120-E41B1FB0E5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4D99F69D-8629-B20C-14E3-04507274B7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F081B90E-3689-EAFF-AAA8-BCFEACDF9B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919A6D-9F4B-451B-97AA-92346B9A093B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35540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9A4FF264-06B5-0EED-DB1A-54C0BA0129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E18B6E16-F857-6D41-76D3-C82C20CC9C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3BE955B1-B0B2-0893-AEBE-C35919D12B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D572CE-A93C-47EF-BD36-D7E1AC82531E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14846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2A09C3B6-898E-B31A-B42D-90AA49B7AA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93F52F4-E482-AB9E-4A5D-6CAD89006A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2D10222B-A726-FFAD-6505-C45563B0C9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20093-217F-4ECC-9616-EA7A4290DDA1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47197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524FD538-8258-4AD9-5D61-3C6539EB0C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5D60FB06-C16E-52F9-0B45-3209087EED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6CEDCBEC-106C-3832-4328-B6797625AD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E457A3-485E-4ED3-ABC2-8C76974424F0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05959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AF6F37B-7EC8-CEC4-9D95-5F96DC5D4C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767D8DD6-581A-CE1C-9B08-5C92435A23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55FD0DD6-A539-B9E5-37FE-E63A14FF9E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9BE3A-209E-4B3B-97F5-E2776FD4DCB0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3580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C21EDF33-6B0F-2B5A-25CC-73F4C592C5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F2C797EE-D042-0619-4097-EB613D29DF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CFDC9D09-01F7-A9BF-0BAB-29735B0B6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587B24-531D-4B46-B090-1DE9A207FAB1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10780032"/>
      </p:ext>
    </p:extLst>
  </p:cSld>
  <p:clrMapOvr>
    <a:masterClrMapping/>
  </p:clrMapOvr>
  <p:transition>
    <p:strips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C6E1EB7-78DE-D770-2A78-9ED5C130C9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2FB8BCCE-9529-8363-2337-09C8309905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731AB399-BCE8-3D3C-14D9-1B17CAC50F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FD3D34-5B7A-4542-8905-B4422EA0B6C9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0064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AA705AD-12E7-6D3C-EDC5-7E12BFDC07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444B4A67-1CE6-C77E-6723-605B6D062D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0A48E0FB-F646-3449-0F4F-6E0E97ED5D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F8AD43-328C-47BD-A310-580B02C63765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0360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23E6AA00-BA1E-0BAC-9B6B-0764FFF97F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6482B92A-9096-AD66-E7B2-56663B6647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F8DECEB5-3356-D92C-6AA1-495471032F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FC724E-2F8F-48AE-9356-A5CAC5B462CF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16197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6B2F98E7-BDF5-7228-48B2-3F9D0BB1E0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C800480-80C6-3FB8-6D6D-7C758259D7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3C5B9722-F8A9-2CDC-D328-9D7C29A642F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2F7272-AEBF-4AC2-9752-778DCB7A02FE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95631788"/>
      </p:ext>
    </p:extLst>
  </p:cSld>
  <p:clrMapOvr>
    <a:masterClrMapping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02092B4E-205E-425C-1B6F-FE80C5AC80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980C6546-8581-692D-8C1C-D8957312EC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A36FFC1B-F158-1A5E-F0D4-7349F8A848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D8CFBF-E98E-4CF5-B352-B2755EFBEAD4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14405444"/>
      </p:ext>
    </p:extLst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394187AB-A3D7-35CD-45AE-7FEB60647E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D340A85F-0A6F-5B7A-324E-3CA8C13CF0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>
            <a:extLst>
              <a:ext uri="{FF2B5EF4-FFF2-40B4-BE49-F238E27FC236}">
                <a16:creationId xmlns:a16="http://schemas.microsoft.com/office/drawing/2014/main" id="{D9483B81-B1FB-5176-D7D2-17E3442EE9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171DCC-0EFF-4025-B1C7-4A5F20E5040A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708109616"/>
      </p:ext>
    </p:extLst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AC91850F-5043-4A61-29C8-0066E6B852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8BFF525-44F1-688A-238D-067A144CA5E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D5BBE5E3-3E51-3DEE-2628-A56945E2F7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C57376-C8F3-467B-95DD-465A45D73C40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15143587"/>
      </p:ext>
    </p:extLst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F9D2F61B-5354-DCAB-C16C-35A6366E88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E7DD01BA-6DD6-F395-BCF0-5317F84CFD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5501DD78-FA28-D377-1671-18C2A3E643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FB620-D4C5-4387-AED9-3FA9246AA17A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705899060"/>
      </p:ext>
    </p:extLst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9FA783FF-5D15-E57F-7128-FDE73B5C6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07502FD5-E132-AB90-B781-9CF0001C9B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348BAE07-ED3A-B7E9-2276-7E02A318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70FC9A-4990-4CA4-A70F-A01C8AA165D2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84153863"/>
      </p:ext>
    </p:extLst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4597FC9-37CE-E073-0247-5D0A106BCB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87973121-406B-8F38-5425-66BE8EF754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>
            <a:extLst>
              <a:ext uri="{FF2B5EF4-FFF2-40B4-BE49-F238E27FC236}">
                <a16:creationId xmlns:a16="http://schemas.microsoft.com/office/drawing/2014/main" id="{D5B3319E-BB55-C13F-DACE-9CCCB65E9F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77909-DB28-4CA2-BE5D-0EC0B21D8AF4}" type="slidenum">
              <a:rPr lang="en-US" altLang="pt-BR"/>
              <a:pPr/>
              <a:t>‹#›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99637311"/>
      </p:ext>
    </p:extLst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Rectangle 2">
            <a:extLst>
              <a:ext uri="{FF2B5EF4-FFF2-40B4-BE49-F238E27FC236}">
                <a16:creationId xmlns:a16="http://schemas.microsoft.com/office/drawing/2014/main" id="{7B4FF0E9-6C75-E27D-F284-07F2E72A68D2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7" name="Freeform 3">
            <a:extLst>
              <a:ext uri="{FF2B5EF4-FFF2-40B4-BE49-F238E27FC236}">
                <a16:creationId xmlns:a16="http://schemas.microsoft.com/office/drawing/2014/main" id="{AF6AD3F8-9CB7-7CA5-B9E5-184BB6856DB0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430947550 w 3625"/>
              <a:gd name="T5" fmla="*/ 7561263 h 1492"/>
              <a:gd name="T6" fmla="*/ 894656340 w 3625"/>
              <a:gd name="T7" fmla="*/ 22682200 h 1492"/>
              <a:gd name="T8" fmla="*/ 1257558872 w 3625"/>
              <a:gd name="T9" fmla="*/ 52924075 h 1492"/>
              <a:gd name="T10" fmla="*/ 1638101705 w 3625"/>
              <a:gd name="T11" fmla="*/ 90725625 h 1492"/>
              <a:gd name="T12" fmla="*/ 2038807377 w 3625"/>
              <a:gd name="T13" fmla="*/ 136088438 h 1492"/>
              <a:gd name="T14" fmla="*/ 2147483646 w 3625"/>
              <a:gd name="T15" fmla="*/ 196572188 h 1492"/>
              <a:gd name="T16" fmla="*/ 2147483646 w 3625"/>
              <a:gd name="T17" fmla="*/ 264617200 h 1492"/>
              <a:gd name="T18" fmla="*/ 2147483646 w 3625"/>
              <a:gd name="T19" fmla="*/ 335181575 h 1492"/>
              <a:gd name="T20" fmla="*/ 2147483646 w 3625"/>
              <a:gd name="T21" fmla="*/ 441028138 h 1492"/>
              <a:gd name="T22" fmla="*/ 2147483646 w 3625"/>
              <a:gd name="T23" fmla="*/ 546874700 h 1492"/>
              <a:gd name="T24" fmla="*/ 2147483646 w 3625"/>
              <a:gd name="T25" fmla="*/ 677922825 h 1492"/>
              <a:gd name="T26" fmla="*/ 2147483646 w 3625"/>
              <a:gd name="T27" fmla="*/ 776208125 h 1492"/>
              <a:gd name="T28" fmla="*/ 2147483646 w 3625"/>
              <a:gd name="T29" fmla="*/ 967740000 h 1492"/>
              <a:gd name="T30" fmla="*/ 2147483646 w 3625"/>
              <a:gd name="T31" fmla="*/ 1118949375 h 1492"/>
              <a:gd name="T32" fmla="*/ 2147483646 w 3625"/>
              <a:gd name="T33" fmla="*/ 1378526263 h 1492"/>
              <a:gd name="T34" fmla="*/ 2147483646 w 3625"/>
              <a:gd name="T35" fmla="*/ 1668343438 h 1492"/>
              <a:gd name="T36" fmla="*/ 2147483646 w 3625"/>
              <a:gd name="T37" fmla="*/ 1980842813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28" name="Freeform 4">
            <a:extLst>
              <a:ext uri="{FF2B5EF4-FFF2-40B4-BE49-F238E27FC236}">
                <a16:creationId xmlns:a16="http://schemas.microsoft.com/office/drawing/2014/main" id="{8060A0FE-8FCA-A56D-FDC1-DAC47979A1AE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1020664075 h 1902"/>
              <a:gd name="T2" fmla="*/ 2147483646 w 5143"/>
              <a:gd name="T3" fmla="*/ 839212825 h 1902"/>
              <a:gd name="T4" fmla="*/ 2147483646 w 5143"/>
              <a:gd name="T5" fmla="*/ 657761575 h 1902"/>
              <a:gd name="T6" fmla="*/ 2147483646 w 5143"/>
              <a:gd name="T7" fmla="*/ 498990938 h 1902"/>
              <a:gd name="T8" fmla="*/ 2147483646 w 5143"/>
              <a:gd name="T9" fmla="*/ 385584700 h 1902"/>
              <a:gd name="T10" fmla="*/ 2147483646 w 5143"/>
              <a:gd name="T11" fmla="*/ 279738138 h 1902"/>
              <a:gd name="T12" fmla="*/ 2147483646 w 5143"/>
              <a:gd name="T13" fmla="*/ 189012513 h 1902"/>
              <a:gd name="T14" fmla="*/ 2147483646 w 5143"/>
              <a:gd name="T15" fmla="*/ 120967500 h 1902"/>
              <a:gd name="T16" fmla="*/ 1882557628 w 5143"/>
              <a:gd name="T17" fmla="*/ 75604688 h 1902"/>
              <a:gd name="T18" fmla="*/ 1262599152 w 5143"/>
              <a:gd name="T19" fmla="*/ 37803138 h 1902"/>
              <a:gd name="T20" fmla="*/ 619958475 w 5143"/>
              <a:gd name="T21" fmla="*/ 7561263 h 1902"/>
              <a:gd name="T22" fmla="*/ 0 w 5143"/>
              <a:gd name="T23" fmla="*/ 0 h 1902"/>
              <a:gd name="T24" fmla="*/ 0 w 5143"/>
              <a:gd name="T25" fmla="*/ 693043763 h 1902"/>
              <a:gd name="T26" fmla="*/ 0 w 5143"/>
              <a:gd name="T27" fmla="*/ 869454700 h 1902"/>
              <a:gd name="T28" fmla="*/ 0 w 5143"/>
              <a:gd name="T29" fmla="*/ 693043763 h 1902"/>
              <a:gd name="T30" fmla="*/ 0 w 5143"/>
              <a:gd name="T31" fmla="*/ 861893438 h 1902"/>
              <a:gd name="T32" fmla="*/ 854333815 w 5143"/>
              <a:gd name="T33" fmla="*/ 884575638 h 1902"/>
              <a:gd name="T34" fmla="*/ 1527214781 w 5143"/>
              <a:gd name="T35" fmla="*/ 937498125 h 1902"/>
              <a:gd name="T36" fmla="*/ 2147173256 w 5143"/>
              <a:gd name="T37" fmla="*/ 1005543138 h 1902"/>
              <a:gd name="T38" fmla="*/ 2147483646 w 5143"/>
              <a:gd name="T39" fmla="*/ 1096268763 h 1902"/>
              <a:gd name="T40" fmla="*/ 2147483646 w 5143"/>
              <a:gd name="T41" fmla="*/ 1194554063 h 1902"/>
              <a:gd name="T42" fmla="*/ 2147483646 w 5143"/>
              <a:gd name="T43" fmla="*/ 1360884375 h 1902"/>
              <a:gd name="T44" fmla="*/ 2147483646 w 5143"/>
              <a:gd name="T45" fmla="*/ 1519655013 h 1902"/>
              <a:gd name="T46" fmla="*/ 2147483646 w 5143"/>
              <a:gd name="T47" fmla="*/ 1708665938 h 1902"/>
              <a:gd name="T48" fmla="*/ 2147483646 w 5143"/>
              <a:gd name="T49" fmla="*/ 1882557513 h 1902"/>
              <a:gd name="T50" fmla="*/ 2147483646 w 5143"/>
              <a:gd name="T51" fmla="*/ 2147173125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018645950 h 1902"/>
              <a:gd name="T86" fmla="*/ 2147483646 w 5143"/>
              <a:gd name="T87" fmla="*/ 1769149688 h 1902"/>
              <a:gd name="T88" fmla="*/ 2147483646 w 5143"/>
              <a:gd name="T89" fmla="*/ 1481851875 h 1902"/>
              <a:gd name="T90" fmla="*/ 2147483646 w 5143"/>
              <a:gd name="T91" fmla="*/ 1232357200 h 1902"/>
              <a:gd name="T92" fmla="*/ 2147483646 w 5143"/>
              <a:gd name="T93" fmla="*/ 1020664075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29" name="Freeform 5">
            <a:extLst>
              <a:ext uri="{FF2B5EF4-FFF2-40B4-BE49-F238E27FC236}">
                <a16:creationId xmlns:a16="http://schemas.microsoft.com/office/drawing/2014/main" id="{F5F7C5EE-533B-B593-A496-6AE7E6E8E728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854333878 h 2325"/>
              <a:gd name="T4" fmla="*/ 1406247188 w 5760"/>
              <a:gd name="T5" fmla="*/ 899696697 h 2325"/>
              <a:gd name="T6" fmla="*/ 2033766888 w 5760"/>
              <a:gd name="T7" fmla="*/ 945059516 h 2325"/>
              <a:gd name="T8" fmla="*/ 2147483646 w 5760"/>
              <a:gd name="T9" fmla="*/ 1005543274 h 2325"/>
              <a:gd name="T10" fmla="*/ 2147483646 w 5760"/>
              <a:gd name="T11" fmla="*/ 1073586708 h 2325"/>
              <a:gd name="T12" fmla="*/ 2147483646 w 5760"/>
              <a:gd name="T13" fmla="*/ 1171873609 h 2325"/>
              <a:gd name="T14" fmla="*/ 2147483646 w 5760"/>
              <a:gd name="T15" fmla="*/ 1285279862 h 2325"/>
              <a:gd name="T16" fmla="*/ 2147483646 w 5760"/>
              <a:gd name="T17" fmla="*/ 1436489257 h 2325"/>
              <a:gd name="T18" fmla="*/ 2147483646 w 5760"/>
              <a:gd name="T19" fmla="*/ 1587698653 h 2325"/>
              <a:gd name="T20" fmla="*/ 2147483646 w 5760"/>
              <a:gd name="T21" fmla="*/ 1731348372 h 2325"/>
              <a:gd name="T22" fmla="*/ 2147483646 w 5760"/>
              <a:gd name="T23" fmla="*/ 1912799647 h 2325"/>
              <a:gd name="T24" fmla="*/ 2147483646 w 5760"/>
              <a:gd name="T25" fmla="*/ 2109371861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09371861 h 2325"/>
              <a:gd name="T62" fmla="*/ 2147483646 w 5760"/>
              <a:gd name="T63" fmla="*/ 1943041526 h 2325"/>
              <a:gd name="T64" fmla="*/ 2147483646 w 5760"/>
              <a:gd name="T65" fmla="*/ 1791832130 h 2325"/>
              <a:gd name="T66" fmla="*/ 2147483646 w 5760"/>
              <a:gd name="T67" fmla="*/ 1640622735 h 2325"/>
              <a:gd name="T68" fmla="*/ 2147483646 w 5760"/>
              <a:gd name="T69" fmla="*/ 1512093955 h 2325"/>
              <a:gd name="T70" fmla="*/ 2147483646 w 5760"/>
              <a:gd name="T71" fmla="*/ 1391126438 h 2325"/>
              <a:gd name="T72" fmla="*/ 2147483646 w 5760"/>
              <a:gd name="T73" fmla="*/ 1217236427 h 2325"/>
              <a:gd name="T74" fmla="*/ 2147483646 w 5760"/>
              <a:gd name="T75" fmla="*/ 1066027032 h 2325"/>
              <a:gd name="T76" fmla="*/ 2147483646 w 5760"/>
              <a:gd name="T77" fmla="*/ 945059516 h 2325"/>
              <a:gd name="T78" fmla="*/ 2147483646 w 5760"/>
              <a:gd name="T79" fmla="*/ 786288857 h 2325"/>
              <a:gd name="T80" fmla="*/ 2147483646 w 5760"/>
              <a:gd name="T81" fmla="*/ 657761664 h 2325"/>
              <a:gd name="T82" fmla="*/ 2147483646 w 5760"/>
              <a:gd name="T83" fmla="*/ 536794148 h 2325"/>
              <a:gd name="T84" fmla="*/ 2147483646 w 5760"/>
              <a:gd name="T85" fmla="*/ 430947571 h 2325"/>
              <a:gd name="T86" fmla="*/ 2147483646 w 5760"/>
              <a:gd name="T87" fmla="*/ 347781610 h 2325"/>
              <a:gd name="T88" fmla="*/ 2147483646 w 5760"/>
              <a:gd name="T89" fmla="*/ 272176912 h 2325"/>
              <a:gd name="T90" fmla="*/ 2147483646 w 5760"/>
              <a:gd name="T91" fmla="*/ 204133478 h 2325"/>
              <a:gd name="T92" fmla="*/ 2147483646 w 5760"/>
              <a:gd name="T93" fmla="*/ 151209395 h 2325"/>
              <a:gd name="T94" fmla="*/ 2147483646 w 5760"/>
              <a:gd name="T95" fmla="*/ 90725637 h 2325"/>
              <a:gd name="T96" fmla="*/ 2086689375 w 5760"/>
              <a:gd name="T97" fmla="*/ 52924082 h 2325"/>
              <a:gd name="T98" fmla="*/ 1406247188 w 5760"/>
              <a:gd name="T99" fmla="*/ 30241879 h 2325"/>
              <a:gd name="T100" fmla="*/ 710684063 w 5760"/>
              <a:gd name="T101" fmla="*/ 7561264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0" name="Freeform 6">
            <a:extLst>
              <a:ext uri="{FF2B5EF4-FFF2-40B4-BE49-F238E27FC236}">
                <a16:creationId xmlns:a16="http://schemas.microsoft.com/office/drawing/2014/main" id="{9BCF4A7F-5826-A466-31BC-797DE7E1EEF2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884575815 h 1573"/>
              <a:gd name="T4" fmla="*/ 710684063 w 5760"/>
              <a:gd name="T5" fmla="*/ 899696755 h 1573"/>
              <a:gd name="T6" fmla="*/ 1580138763 w 5760"/>
              <a:gd name="T7" fmla="*/ 914817696 h 1573"/>
              <a:gd name="T8" fmla="*/ 2147483646 w 5760"/>
              <a:gd name="T9" fmla="*/ 945059577 h 1573"/>
              <a:gd name="T10" fmla="*/ 2147483646 w 5760"/>
              <a:gd name="T11" fmla="*/ 990422398 h 1573"/>
              <a:gd name="T12" fmla="*/ 2147483646 w 5760"/>
              <a:gd name="T13" fmla="*/ 1035785220 h 1573"/>
              <a:gd name="T14" fmla="*/ 2147483646 w 5760"/>
              <a:gd name="T15" fmla="*/ 1096268982 h 1573"/>
              <a:gd name="T16" fmla="*/ 2147483646 w 5760"/>
              <a:gd name="T17" fmla="*/ 1164312421 h 1573"/>
              <a:gd name="T18" fmla="*/ 2147483646 w 5760"/>
              <a:gd name="T19" fmla="*/ 1270159004 h 1573"/>
              <a:gd name="T20" fmla="*/ 2147483646 w 5760"/>
              <a:gd name="T21" fmla="*/ 1383566852 h 1573"/>
              <a:gd name="T22" fmla="*/ 2147483646 w 5760"/>
              <a:gd name="T23" fmla="*/ 1504534376 h 1573"/>
              <a:gd name="T24" fmla="*/ 2147483646 w 5760"/>
              <a:gd name="T25" fmla="*/ 1633061577 h 1573"/>
              <a:gd name="T26" fmla="*/ 2147483646 w 5760"/>
              <a:gd name="T27" fmla="*/ 1784270982 h 1573"/>
              <a:gd name="T28" fmla="*/ 2147483646 w 5760"/>
              <a:gd name="T29" fmla="*/ 1890117566 h 1573"/>
              <a:gd name="T30" fmla="*/ 2147483646 w 5760"/>
              <a:gd name="T31" fmla="*/ 2041326971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1595260019 h 1573"/>
              <a:gd name="T54" fmla="*/ 2147483646 w 5760"/>
              <a:gd name="T55" fmla="*/ 1436489350 h 1573"/>
              <a:gd name="T56" fmla="*/ 2147483646 w 5760"/>
              <a:gd name="T57" fmla="*/ 1262599328 h 1573"/>
              <a:gd name="T58" fmla="*/ 2147483646 w 5760"/>
              <a:gd name="T59" fmla="*/ 1118949599 h 1573"/>
              <a:gd name="T60" fmla="*/ 2147483646 w 5760"/>
              <a:gd name="T61" fmla="*/ 997982075 h 1573"/>
              <a:gd name="T62" fmla="*/ 2147483646 w 5760"/>
              <a:gd name="T63" fmla="*/ 877014551 h 1573"/>
              <a:gd name="T64" fmla="*/ 2147483646 w 5760"/>
              <a:gd name="T65" fmla="*/ 740926086 h 1573"/>
              <a:gd name="T66" fmla="*/ 2147483646 w 5760"/>
              <a:gd name="T67" fmla="*/ 635079502 h 1573"/>
              <a:gd name="T68" fmla="*/ 2147483646 w 5760"/>
              <a:gd name="T69" fmla="*/ 536794182 h 1573"/>
              <a:gd name="T70" fmla="*/ 2147483646 w 5760"/>
              <a:gd name="T71" fmla="*/ 461189480 h 1573"/>
              <a:gd name="T72" fmla="*/ 2147483646 w 5760"/>
              <a:gd name="T73" fmla="*/ 385584777 h 1573"/>
              <a:gd name="T74" fmla="*/ 2147483646 w 5760"/>
              <a:gd name="T75" fmla="*/ 325101015 h 1573"/>
              <a:gd name="T76" fmla="*/ 2147483646 w 5760"/>
              <a:gd name="T77" fmla="*/ 264617253 h 1573"/>
              <a:gd name="T78" fmla="*/ 2147483646 w 5760"/>
              <a:gd name="T79" fmla="*/ 219254431 h 1573"/>
              <a:gd name="T80" fmla="*/ 2147483646 w 5760"/>
              <a:gd name="T81" fmla="*/ 166330346 h 1573"/>
              <a:gd name="T82" fmla="*/ 2147483646 w 5760"/>
              <a:gd name="T83" fmla="*/ 120967524 h 1573"/>
              <a:gd name="T84" fmla="*/ 2147483646 w 5760"/>
              <a:gd name="T85" fmla="*/ 98286907 h 1573"/>
              <a:gd name="T86" fmla="*/ 2147483646 w 5760"/>
              <a:gd name="T87" fmla="*/ 68045026 h 1573"/>
              <a:gd name="T88" fmla="*/ 2147483646 w 5760"/>
              <a:gd name="T89" fmla="*/ 37803145 h 1573"/>
              <a:gd name="T90" fmla="*/ 1799391563 w 5760"/>
              <a:gd name="T91" fmla="*/ 30241881 h 1573"/>
              <a:gd name="T92" fmla="*/ 1285279688 w 5760"/>
              <a:gd name="T93" fmla="*/ 15120941 h 1573"/>
              <a:gd name="T94" fmla="*/ 612398763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1" name="Freeform 7">
            <a:extLst>
              <a:ext uri="{FF2B5EF4-FFF2-40B4-BE49-F238E27FC236}">
                <a16:creationId xmlns:a16="http://schemas.microsoft.com/office/drawing/2014/main" id="{ECA0C53A-7729-A885-0F99-3568B6BCEFF1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854333763 h 970"/>
              <a:gd name="T4" fmla="*/ 801409688 w 5760"/>
              <a:gd name="T5" fmla="*/ 861893438 h 970"/>
              <a:gd name="T6" fmla="*/ 1489413138 w 5760"/>
              <a:gd name="T7" fmla="*/ 877014375 h 970"/>
              <a:gd name="T8" fmla="*/ 2132052188 w 5760"/>
              <a:gd name="T9" fmla="*/ 892135313 h 970"/>
              <a:gd name="T10" fmla="*/ 2147483646 w 5760"/>
              <a:gd name="T11" fmla="*/ 907256250 h 970"/>
              <a:gd name="T12" fmla="*/ 2147483646 w 5760"/>
              <a:gd name="T13" fmla="*/ 922377188 h 970"/>
              <a:gd name="T14" fmla="*/ 2147483646 w 5760"/>
              <a:gd name="T15" fmla="*/ 960180325 h 970"/>
              <a:gd name="T16" fmla="*/ 2147483646 w 5760"/>
              <a:gd name="T17" fmla="*/ 1005543138 h 970"/>
              <a:gd name="T18" fmla="*/ 2147483646 w 5760"/>
              <a:gd name="T19" fmla="*/ 1058465625 h 970"/>
              <a:gd name="T20" fmla="*/ 2147483646 w 5760"/>
              <a:gd name="T21" fmla="*/ 1141631575 h 970"/>
              <a:gd name="T22" fmla="*/ 2147483646 w 5760"/>
              <a:gd name="T23" fmla="*/ 1202115325 h 970"/>
              <a:gd name="T24" fmla="*/ 2147483646 w 5760"/>
              <a:gd name="T25" fmla="*/ 1277720013 h 970"/>
              <a:gd name="T26" fmla="*/ 2147483646 w 5760"/>
              <a:gd name="T27" fmla="*/ 1368445638 h 970"/>
              <a:gd name="T28" fmla="*/ 2147483646 w 5760"/>
              <a:gd name="T29" fmla="*/ 1474292200 h 970"/>
              <a:gd name="T30" fmla="*/ 2147483646 w 5760"/>
              <a:gd name="T31" fmla="*/ 1557456563 h 970"/>
              <a:gd name="T32" fmla="*/ 2147483646 w 5760"/>
              <a:gd name="T33" fmla="*/ 1685985325 h 970"/>
              <a:gd name="T34" fmla="*/ 2147483646 w 5760"/>
              <a:gd name="T35" fmla="*/ 1829633438 h 970"/>
              <a:gd name="T36" fmla="*/ 2147483646 w 5760"/>
              <a:gd name="T37" fmla="*/ 1980842813 h 970"/>
              <a:gd name="T38" fmla="*/ 2147483646 w 5760"/>
              <a:gd name="T39" fmla="*/ 2132052188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EC8766EE-B236-2C0C-78DB-F8B47177B0A1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1897679578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1693251 h 1060"/>
              <a:gd name="T12" fmla="*/ 2147483646 w 5760"/>
              <a:gd name="T13" fmla="*/ 400705876 h 1060"/>
              <a:gd name="T14" fmla="*/ 2147483646 w 5760"/>
              <a:gd name="T15" fmla="*/ 559475020 h 1060"/>
              <a:gd name="T16" fmla="*/ 2147483646 w 5760"/>
              <a:gd name="T17" fmla="*/ 672882912 h 1060"/>
              <a:gd name="T18" fmla="*/ 2147483646 w 5760"/>
              <a:gd name="T19" fmla="*/ 816531110 h 1060"/>
              <a:gd name="T20" fmla="*/ 2147483646 w 5760"/>
              <a:gd name="T21" fmla="*/ 922377736 h 1060"/>
              <a:gd name="T22" fmla="*/ 2147483646 w 5760"/>
              <a:gd name="T23" fmla="*/ 1043345308 h 1060"/>
              <a:gd name="T24" fmla="*/ 2147483646 w 5760"/>
              <a:gd name="T25" fmla="*/ 1179433826 h 1060"/>
              <a:gd name="T26" fmla="*/ 2147483646 w 5760"/>
              <a:gd name="T27" fmla="*/ 1270159505 h 1060"/>
              <a:gd name="T28" fmla="*/ 2147483646 w 5760"/>
              <a:gd name="T29" fmla="*/ 1368446451 h 1060"/>
              <a:gd name="T30" fmla="*/ 2147483646 w 5760"/>
              <a:gd name="T31" fmla="*/ 1459172130 h 1060"/>
              <a:gd name="T32" fmla="*/ 2147483646 w 5760"/>
              <a:gd name="T33" fmla="*/ 1527217183 h 1060"/>
              <a:gd name="T34" fmla="*/ 2147483646 w 5760"/>
              <a:gd name="T35" fmla="*/ 1595260648 h 1060"/>
              <a:gd name="T36" fmla="*/ 2147483646 w 5760"/>
              <a:gd name="T37" fmla="*/ 1648184754 h 1060"/>
              <a:gd name="T38" fmla="*/ 2147483646 w 5760"/>
              <a:gd name="T39" fmla="*/ 1701107273 h 1060"/>
              <a:gd name="T40" fmla="*/ 2147483646 w 5760"/>
              <a:gd name="T41" fmla="*/ 1746470113 h 1060"/>
              <a:gd name="T42" fmla="*/ 2147483646 w 5760"/>
              <a:gd name="T43" fmla="*/ 1784273273 h 1060"/>
              <a:gd name="T44" fmla="*/ 2147483646 w 5760"/>
              <a:gd name="T45" fmla="*/ 1814515166 h 1060"/>
              <a:gd name="T46" fmla="*/ 2147483646 w 5760"/>
              <a:gd name="T47" fmla="*/ 1844757059 h 1060"/>
              <a:gd name="T48" fmla="*/ 2147483646 w 5760"/>
              <a:gd name="T49" fmla="*/ 1859878005 h 1060"/>
              <a:gd name="T50" fmla="*/ 1345763438 w 5760"/>
              <a:gd name="T51" fmla="*/ 1882558631 h 1060"/>
              <a:gd name="T52" fmla="*/ 506552200 w 5760"/>
              <a:gd name="T53" fmla="*/ 1897679578 h 1060"/>
              <a:gd name="T54" fmla="*/ 0 w 5760"/>
              <a:gd name="T55" fmla="*/ 1897679578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37F695A2-AB18-0FEB-2D30-4744B60DCB1E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922377619 h 673"/>
              <a:gd name="T2" fmla="*/ 0 w 5284"/>
              <a:gd name="T3" fmla="*/ 1693545793 h 673"/>
              <a:gd name="T4" fmla="*/ 763608138 w 5284"/>
              <a:gd name="T5" fmla="*/ 1693545793 h 673"/>
              <a:gd name="T6" fmla="*/ 1822073763 w 5284"/>
              <a:gd name="T7" fmla="*/ 1670865169 h 673"/>
              <a:gd name="T8" fmla="*/ 2147483646 w 5284"/>
              <a:gd name="T9" fmla="*/ 1648182959 h 673"/>
              <a:gd name="T10" fmla="*/ 2147483646 w 5284"/>
              <a:gd name="T11" fmla="*/ 1617941070 h 673"/>
              <a:gd name="T12" fmla="*/ 2147483646 w 5284"/>
              <a:gd name="T13" fmla="*/ 1587699181 h 673"/>
              <a:gd name="T14" fmla="*/ 2147483646 w 5284"/>
              <a:gd name="T15" fmla="*/ 1549897613 h 673"/>
              <a:gd name="T16" fmla="*/ 2147483646 w 5284"/>
              <a:gd name="T17" fmla="*/ 1527215402 h 673"/>
              <a:gd name="T18" fmla="*/ 2147483646 w 5284"/>
              <a:gd name="T19" fmla="*/ 1481852568 h 673"/>
              <a:gd name="T20" fmla="*/ 2147483646 w 5284"/>
              <a:gd name="T21" fmla="*/ 1436489735 h 673"/>
              <a:gd name="T22" fmla="*/ 2147483646 w 5284"/>
              <a:gd name="T23" fmla="*/ 1376005956 h 673"/>
              <a:gd name="T24" fmla="*/ 2147483646 w 5284"/>
              <a:gd name="T25" fmla="*/ 1330643123 h 673"/>
              <a:gd name="T26" fmla="*/ 2147483646 w 5284"/>
              <a:gd name="T27" fmla="*/ 1255038400 h 673"/>
              <a:gd name="T28" fmla="*/ 2147483646 w 5284"/>
              <a:gd name="T29" fmla="*/ 1194554622 h 673"/>
              <a:gd name="T30" fmla="*/ 2147483646 w 5284"/>
              <a:gd name="T31" fmla="*/ 1126511165 h 673"/>
              <a:gd name="T32" fmla="*/ 2147483646 w 5284"/>
              <a:gd name="T33" fmla="*/ 1058466120 h 673"/>
              <a:gd name="T34" fmla="*/ 2147483646 w 5284"/>
              <a:gd name="T35" fmla="*/ 967740453 h 673"/>
              <a:gd name="T36" fmla="*/ 2147483646 w 5284"/>
              <a:gd name="T37" fmla="*/ 884576051 h 673"/>
              <a:gd name="T38" fmla="*/ 2147483646 w 5284"/>
              <a:gd name="T39" fmla="*/ 801410063 h 673"/>
              <a:gd name="T40" fmla="*/ 2147483646 w 5284"/>
              <a:gd name="T41" fmla="*/ 703124717 h 673"/>
              <a:gd name="T42" fmla="*/ 2147483646 w 5284"/>
              <a:gd name="T43" fmla="*/ 597278105 h 673"/>
              <a:gd name="T44" fmla="*/ 2147483646 w 5284"/>
              <a:gd name="T45" fmla="*/ 483870226 h 673"/>
              <a:gd name="T46" fmla="*/ 2147483646 w 5284"/>
              <a:gd name="T47" fmla="*/ 370463936 h 673"/>
              <a:gd name="T48" fmla="*/ 2147483646 w 5284"/>
              <a:gd name="T49" fmla="*/ 226814169 h 673"/>
              <a:gd name="T50" fmla="*/ 2147483646 w 5284"/>
              <a:gd name="T51" fmla="*/ 105846612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143649767 h 673"/>
              <a:gd name="T58" fmla="*/ 2147483646 w 5284"/>
              <a:gd name="T59" fmla="*/ 272177002 h 673"/>
              <a:gd name="T60" fmla="*/ 2147483646 w 5284"/>
              <a:gd name="T61" fmla="*/ 378023614 h 673"/>
              <a:gd name="T62" fmla="*/ 2147483646 w 5284"/>
              <a:gd name="T63" fmla="*/ 461189603 h 673"/>
              <a:gd name="T64" fmla="*/ 2147483646 w 5284"/>
              <a:gd name="T65" fmla="*/ 536794326 h 673"/>
              <a:gd name="T66" fmla="*/ 2147483646 w 5284"/>
              <a:gd name="T67" fmla="*/ 612399049 h 673"/>
              <a:gd name="T68" fmla="*/ 2147483646 w 5284"/>
              <a:gd name="T69" fmla="*/ 688003772 h 673"/>
              <a:gd name="T70" fmla="*/ 2147483646 w 5284"/>
              <a:gd name="T71" fmla="*/ 748487550 h 673"/>
              <a:gd name="T72" fmla="*/ 2147483646 w 5284"/>
              <a:gd name="T73" fmla="*/ 786289118 h 673"/>
              <a:gd name="T74" fmla="*/ 2147483646 w 5284"/>
              <a:gd name="T75" fmla="*/ 831651952 h 673"/>
              <a:gd name="T76" fmla="*/ 2147483646 w 5284"/>
              <a:gd name="T77" fmla="*/ 861893841 h 673"/>
              <a:gd name="T78" fmla="*/ 1754028750 w 5284"/>
              <a:gd name="T79" fmla="*/ 892135730 h 673"/>
              <a:gd name="T80" fmla="*/ 1262599075 w 5284"/>
              <a:gd name="T81" fmla="*/ 907256675 h 673"/>
              <a:gd name="T82" fmla="*/ 703124388 w 5284"/>
              <a:gd name="T83" fmla="*/ 922377619 h 673"/>
              <a:gd name="T84" fmla="*/ 249496263 w 5284"/>
              <a:gd name="T85" fmla="*/ 929938885 h 673"/>
              <a:gd name="T86" fmla="*/ 0 w 5284"/>
              <a:gd name="T87" fmla="*/ 922377619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4" name="Freeform 10">
            <a:extLst>
              <a:ext uri="{FF2B5EF4-FFF2-40B4-BE49-F238E27FC236}">
                <a16:creationId xmlns:a16="http://schemas.microsoft.com/office/drawing/2014/main" id="{498EEF9A-32F7-F3E5-16ED-28B860C82DA7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718246907 h 286"/>
              <a:gd name="T4" fmla="*/ 483870000 w 2884"/>
              <a:gd name="T5" fmla="*/ 718246907 h 286"/>
              <a:gd name="T6" fmla="*/ 967740000 w 2884"/>
              <a:gd name="T7" fmla="*/ 710687215 h 286"/>
              <a:gd name="T8" fmla="*/ 1459171263 w 2884"/>
              <a:gd name="T9" fmla="*/ 695566244 h 286"/>
              <a:gd name="T10" fmla="*/ 1988404075 w 2884"/>
              <a:gd name="T11" fmla="*/ 672883995 h 286"/>
              <a:gd name="T12" fmla="*/ 2147483646 w 2884"/>
              <a:gd name="T13" fmla="*/ 650203332 h 286"/>
              <a:gd name="T14" fmla="*/ 2147483646 w 2884"/>
              <a:gd name="T15" fmla="*/ 619961390 h 286"/>
              <a:gd name="T16" fmla="*/ 2147483646 w 2884"/>
              <a:gd name="T17" fmla="*/ 589719449 h 286"/>
              <a:gd name="T18" fmla="*/ 2147483646 w 2884"/>
              <a:gd name="T19" fmla="*/ 559477507 h 286"/>
              <a:gd name="T20" fmla="*/ 2147483646 w 2884"/>
              <a:gd name="T21" fmla="*/ 506553316 h 286"/>
              <a:gd name="T22" fmla="*/ 2147483646 w 2884"/>
              <a:gd name="T23" fmla="*/ 400706520 h 286"/>
              <a:gd name="T24" fmla="*/ 2147483646 w 2884"/>
              <a:gd name="T25" fmla="*/ 294859724 h 286"/>
              <a:gd name="T26" fmla="*/ 2147483646 w 2884"/>
              <a:gd name="T27" fmla="*/ 151209708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035" name="Rectangle 11">
            <a:extLst>
              <a:ext uri="{FF2B5EF4-FFF2-40B4-BE49-F238E27FC236}">
                <a16:creationId xmlns:a16="http://schemas.microsoft.com/office/drawing/2014/main" id="{549AD544-2A77-CFDB-1F7D-0AEE2F1F93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02D5B2DE-30C2-6F23-5B44-5F5F4E7373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0"/>
            <a:r>
              <a:rPr lang="en-US" altLang="pt-BR"/>
              <a:t>Segundo nível</a:t>
            </a:r>
          </a:p>
          <a:p>
            <a:pPr lvl="0"/>
            <a:r>
              <a:rPr lang="en-US" altLang="pt-BR"/>
              <a:t>Terceiro nível</a:t>
            </a:r>
          </a:p>
          <a:p>
            <a:pPr lvl="0"/>
            <a:r>
              <a:rPr lang="en-US" altLang="pt-BR"/>
              <a:t>Quarto nível</a:t>
            </a:r>
          </a:p>
          <a:p>
            <a:pPr lvl="0"/>
            <a:r>
              <a:rPr lang="en-US" altLang="pt-BR"/>
              <a:t>Quinto nível</a:t>
            </a:r>
          </a:p>
        </p:txBody>
      </p:sp>
      <p:sp>
        <p:nvSpPr>
          <p:cNvPr id="928781" name="Rectangle 13">
            <a:extLst>
              <a:ext uri="{FF2B5EF4-FFF2-40B4-BE49-F238E27FC236}">
                <a16:creationId xmlns:a16="http://schemas.microsoft.com/office/drawing/2014/main" id="{917009E8-B226-7A71-AE12-B6C86D1C17E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8782" name="Rectangle 14">
            <a:extLst>
              <a:ext uri="{FF2B5EF4-FFF2-40B4-BE49-F238E27FC236}">
                <a16:creationId xmlns:a16="http://schemas.microsoft.com/office/drawing/2014/main" id="{57E78486-00C4-6E77-65DD-E38D0B2AA07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8783" name="Rectangle 15">
            <a:extLst>
              <a:ext uri="{FF2B5EF4-FFF2-40B4-BE49-F238E27FC236}">
                <a16:creationId xmlns:a16="http://schemas.microsoft.com/office/drawing/2014/main" id="{9E24EAE6-5406-6F40-DDB6-C0A5FE9AF68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890A185F-2D78-4BCF-B5C1-703EB563F8FA}" type="slidenum">
              <a:rPr lang="en-US" altLang="pt-BR"/>
              <a:pPr/>
              <a:t>‹#›</a:t>
            </a:fld>
            <a:endParaRPr lang="en-US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1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8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8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928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877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1410" name="Rectangle 2">
            <a:extLst>
              <a:ext uri="{FF2B5EF4-FFF2-40B4-BE49-F238E27FC236}">
                <a16:creationId xmlns:a16="http://schemas.microsoft.com/office/drawing/2014/main" id="{77F12D55-9F26-8B41-463B-9764E1AFEC1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809038" y="0"/>
            <a:ext cx="334962" cy="6858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50000">
                <a:schemeClr val="hlink"/>
              </a:gs>
              <a:gs pos="100000">
                <a:schemeClr val="accent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51" name="Freeform 3">
            <a:extLst>
              <a:ext uri="{FF2B5EF4-FFF2-40B4-BE49-F238E27FC236}">
                <a16:creationId xmlns:a16="http://schemas.microsoft.com/office/drawing/2014/main" id="{5876D795-3ABA-95F4-2E41-A36445A5DE01}"/>
              </a:ext>
            </a:extLst>
          </p:cNvPr>
          <p:cNvSpPr>
            <a:spLocks/>
          </p:cNvSpPr>
          <p:nvPr/>
        </p:nvSpPr>
        <p:spPr bwMode="white">
          <a:xfrm>
            <a:off x="-9525" y="4489450"/>
            <a:ext cx="5754688" cy="2368550"/>
          </a:xfrm>
          <a:custGeom>
            <a:avLst/>
            <a:gdLst>
              <a:gd name="T0" fmla="*/ 0 w 3625"/>
              <a:gd name="T1" fmla="*/ 2147483646 h 1492"/>
              <a:gd name="T2" fmla="*/ 0 w 3625"/>
              <a:gd name="T3" fmla="*/ 0 h 1492"/>
              <a:gd name="T4" fmla="*/ 430947550 w 3625"/>
              <a:gd name="T5" fmla="*/ 7561263 h 1492"/>
              <a:gd name="T6" fmla="*/ 894656340 w 3625"/>
              <a:gd name="T7" fmla="*/ 22682200 h 1492"/>
              <a:gd name="T8" fmla="*/ 1257558872 w 3625"/>
              <a:gd name="T9" fmla="*/ 52924075 h 1492"/>
              <a:gd name="T10" fmla="*/ 1638101705 w 3625"/>
              <a:gd name="T11" fmla="*/ 90725625 h 1492"/>
              <a:gd name="T12" fmla="*/ 2038807377 w 3625"/>
              <a:gd name="T13" fmla="*/ 136088438 h 1492"/>
              <a:gd name="T14" fmla="*/ 2147483646 w 3625"/>
              <a:gd name="T15" fmla="*/ 196572188 h 1492"/>
              <a:gd name="T16" fmla="*/ 2147483646 w 3625"/>
              <a:gd name="T17" fmla="*/ 264617200 h 1492"/>
              <a:gd name="T18" fmla="*/ 2147483646 w 3625"/>
              <a:gd name="T19" fmla="*/ 335181575 h 1492"/>
              <a:gd name="T20" fmla="*/ 2147483646 w 3625"/>
              <a:gd name="T21" fmla="*/ 441028138 h 1492"/>
              <a:gd name="T22" fmla="*/ 2147483646 w 3625"/>
              <a:gd name="T23" fmla="*/ 546874700 h 1492"/>
              <a:gd name="T24" fmla="*/ 2147483646 w 3625"/>
              <a:gd name="T25" fmla="*/ 677922825 h 1492"/>
              <a:gd name="T26" fmla="*/ 2147483646 w 3625"/>
              <a:gd name="T27" fmla="*/ 776208125 h 1492"/>
              <a:gd name="T28" fmla="*/ 2147483646 w 3625"/>
              <a:gd name="T29" fmla="*/ 967740000 h 1492"/>
              <a:gd name="T30" fmla="*/ 2147483646 w 3625"/>
              <a:gd name="T31" fmla="*/ 1118949375 h 1492"/>
              <a:gd name="T32" fmla="*/ 2147483646 w 3625"/>
              <a:gd name="T33" fmla="*/ 1378526263 h 1492"/>
              <a:gd name="T34" fmla="*/ 2147483646 w 3625"/>
              <a:gd name="T35" fmla="*/ 1668343438 h 1492"/>
              <a:gd name="T36" fmla="*/ 2147483646 w 3625"/>
              <a:gd name="T37" fmla="*/ 1980842813 h 1492"/>
              <a:gd name="T38" fmla="*/ 2147483646 w 3625"/>
              <a:gd name="T39" fmla="*/ 2147483646 h 1492"/>
              <a:gd name="T40" fmla="*/ 2147483646 w 3625"/>
              <a:gd name="T41" fmla="*/ 2147483646 h 1492"/>
              <a:gd name="T42" fmla="*/ 2147483646 w 3625"/>
              <a:gd name="T43" fmla="*/ 2147483646 h 1492"/>
              <a:gd name="T44" fmla="*/ 2147483646 w 3625"/>
              <a:gd name="T45" fmla="*/ 2147483646 h 1492"/>
              <a:gd name="T46" fmla="*/ 2147483646 w 3625"/>
              <a:gd name="T47" fmla="*/ 2147483646 h 1492"/>
              <a:gd name="T48" fmla="*/ 2147483646 w 3625"/>
              <a:gd name="T49" fmla="*/ 2147483646 h 1492"/>
              <a:gd name="T50" fmla="*/ 2147483646 w 3625"/>
              <a:gd name="T51" fmla="*/ 2147483646 h 1492"/>
              <a:gd name="T52" fmla="*/ 0 w 3625"/>
              <a:gd name="T53" fmla="*/ 2147483646 h 149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625" h="1492">
                <a:moveTo>
                  <a:pt x="0" y="1491"/>
                </a:moveTo>
                <a:lnTo>
                  <a:pt x="0" y="0"/>
                </a:lnTo>
                <a:lnTo>
                  <a:pt x="171" y="3"/>
                </a:lnTo>
                <a:lnTo>
                  <a:pt x="355" y="9"/>
                </a:lnTo>
                <a:lnTo>
                  <a:pt x="499" y="21"/>
                </a:lnTo>
                <a:lnTo>
                  <a:pt x="650" y="36"/>
                </a:lnTo>
                <a:lnTo>
                  <a:pt x="809" y="54"/>
                </a:lnTo>
                <a:lnTo>
                  <a:pt x="957" y="78"/>
                </a:lnTo>
                <a:lnTo>
                  <a:pt x="1119" y="105"/>
                </a:lnTo>
                <a:lnTo>
                  <a:pt x="1261" y="133"/>
                </a:lnTo>
                <a:lnTo>
                  <a:pt x="1441" y="175"/>
                </a:lnTo>
                <a:lnTo>
                  <a:pt x="1598" y="217"/>
                </a:lnTo>
                <a:lnTo>
                  <a:pt x="1763" y="269"/>
                </a:lnTo>
                <a:lnTo>
                  <a:pt x="1887" y="308"/>
                </a:lnTo>
                <a:lnTo>
                  <a:pt x="2085" y="384"/>
                </a:lnTo>
                <a:lnTo>
                  <a:pt x="2230" y="444"/>
                </a:lnTo>
                <a:lnTo>
                  <a:pt x="2456" y="547"/>
                </a:lnTo>
                <a:lnTo>
                  <a:pt x="2666" y="662"/>
                </a:lnTo>
                <a:lnTo>
                  <a:pt x="2859" y="786"/>
                </a:lnTo>
                <a:lnTo>
                  <a:pt x="3046" y="920"/>
                </a:lnTo>
                <a:lnTo>
                  <a:pt x="3193" y="1038"/>
                </a:lnTo>
                <a:lnTo>
                  <a:pt x="3332" y="1168"/>
                </a:lnTo>
                <a:lnTo>
                  <a:pt x="3440" y="1280"/>
                </a:lnTo>
                <a:lnTo>
                  <a:pt x="3524" y="1380"/>
                </a:lnTo>
                <a:lnTo>
                  <a:pt x="3624" y="1491"/>
                </a:lnTo>
                <a:lnTo>
                  <a:pt x="3608" y="1491"/>
                </a:lnTo>
                <a:lnTo>
                  <a:pt x="0" y="1491"/>
                </a:lnTo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2" name="Freeform 4">
            <a:extLst>
              <a:ext uri="{FF2B5EF4-FFF2-40B4-BE49-F238E27FC236}">
                <a16:creationId xmlns:a16="http://schemas.microsoft.com/office/drawing/2014/main" id="{B13A0E37-1AB4-9D22-CEBF-9C75AF6ED42D}"/>
              </a:ext>
            </a:extLst>
          </p:cNvPr>
          <p:cNvSpPr>
            <a:spLocks/>
          </p:cNvSpPr>
          <p:nvPr/>
        </p:nvSpPr>
        <p:spPr bwMode="white">
          <a:xfrm>
            <a:off x="0" y="3817938"/>
            <a:ext cx="8164513" cy="3019425"/>
          </a:xfrm>
          <a:custGeom>
            <a:avLst/>
            <a:gdLst>
              <a:gd name="T0" fmla="*/ 2147483646 w 5143"/>
              <a:gd name="T1" fmla="*/ 1020664075 h 1902"/>
              <a:gd name="T2" fmla="*/ 2147483646 w 5143"/>
              <a:gd name="T3" fmla="*/ 839212825 h 1902"/>
              <a:gd name="T4" fmla="*/ 2147483646 w 5143"/>
              <a:gd name="T5" fmla="*/ 657761575 h 1902"/>
              <a:gd name="T6" fmla="*/ 2147483646 w 5143"/>
              <a:gd name="T7" fmla="*/ 498990938 h 1902"/>
              <a:gd name="T8" fmla="*/ 2147483646 w 5143"/>
              <a:gd name="T9" fmla="*/ 385584700 h 1902"/>
              <a:gd name="T10" fmla="*/ 2147483646 w 5143"/>
              <a:gd name="T11" fmla="*/ 279738138 h 1902"/>
              <a:gd name="T12" fmla="*/ 2147483646 w 5143"/>
              <a:gd name="T13" fmla="*/ 189012513 h 1902"/>
              <a:gd name="T14" fmla="*/ 2147483646 w 5143"/>
              <a:gd name="T15" fmla="*/ 120967500 h 1902"/>
              <a:gd name="T16" fmla="*/ 1882557628 w 5143"/>
              <a:gd name="T17" fmla="*/ 75604688 h 1902"/>
              <a:gd name="T18" fmla="*/ 1262599152 w 5143"/>
              <a:gd name="T19" fmla="*/ 37803138 h 1902"/>
              <a:gd name="T20" fmla="*/ 619958475 w 5143"/>
              <a:gd name="T21" fmla="*/ 7561263 h 1902"/>
              <a:gd name="T22" fmla="*/ 0 w 5143"/>
              <a:gd name="T23" fmla="*/ 0 h 1902"/>
              <a:gd name="T24" fmla="*/ 0 w 5143"/>
              <a:gd name="T25" fmla="*/ 693043763 h 1902"/>
              <a:gd name="T26" fmla="*/ 0 w 5143"/>
              <a:gd name="T27" fmla="*/ 869454700 h 1902"/>
              <a:gd name="T28" fmla="*/ 0 w 5143"/>
              <a:gd name="T29" fmla="*/ 693043763 h 1902"/>
              <a:gd name="T30" fmla="*/ 0 w 5143"/>
              <a:gd name="T31" fmla="*/ 861893438 h 1902"/>
              <a:gd name="T32" fmla="*/ 854333815 w 5143"/>
              <a:gd name="T33" fmla="*/ 884575638 h 1902"/>
              <a:gd name="T34" fmla="*/ 1527214781 w 5143"/>
              <a:gd name="T35" fmla="*/ 937498125 h 1902"/>
              <a:gd name="T36" fmla="*/ 2147173256 w 5143"/>
              <a:gd name="T37" fmla="*/ 1005543138 h 1902"/>
              <a:gd name="T38" fmla="*/ 2147483646 w 5143"/>
              <a:gd name="T39" fmla="*/ 1096268763 h 1902"/>
              <a:gd name="T40" fmla="*/ 2147483646 w 5143"/>
              <a:gd name="T41" fmla="*/ 1194554063 h 1902"/>
              <a:gd name="T42" fmla="*/ 2147483646 w 5143"/>
              <a:gd name="T43" fmla="*/ 1360884375 h 1902"/>
              <a:gd name="T44" fmla="*/ 2147483646 w 5143"/>
              <a:gd name="T45" fmla="*/ 1519655013 h 1902"/>
              <a:gd name="T46" fmla="*/ 2147483646 w 5143"/>
              <a:gd name="T47" fmla="*/ 1708665938 h 1902"/>
              <a:gd name="T48" fmla="*/ 2147483646 w 5143"/>
              <a:gd name="T49" fmla="*/ 1882557513 h 1902"/>
              <a:gd name="T50" fmla="*/ 2147483646 w 5143"/>
              <a:gd name="T51" fmla="*/ 2147173125 h 1902"/>
              <a:gd name="T52" fmla="*/ 2147483646 w 5143"/>
              <a:gd name="T53" fmla="*/ 2147483646 h 1902"/>
              <a:gd name="T54" fmla="*/ 2147483646 w 5143"/>
              <a:gd name="T55" fmla="*/ 2147483646 h 1902"/>
              <a:gd name="T56" fmla="*/ 2147483646 w 5143"/>
              <a:gd name="T57" fmla="*/ 2147483646 h 1902"/>
              <a:gd name="T58" fmla="*/ 2147483646 w 5143"/>
              <a:gd name="T59" fmla="*/ 2147483646 h 1902"/>
              <a:gd name="T60" fmla="*/ 2147483646 w 5143"/>
              <a:gd name="T61" fmla="*/ 2147483646 h 1902"/>
              <a:gd name="T62" fmla="*/ 2147483646 w 5143"/>
              <a:gd name="T63" fmla="*/ 2147483646 h 1902"/>
              <a:gd name="T64" fmla="*/ 2147483646 w 5143"/>
              <a:gd name="T65" fmla="*/ 2147483646 h 1902"/>
              <a:gd name="T66" fmla="*/ 2147483646 w 5143"/>
              <a:gd name="T67" fmla="*/ 2147483646 h 1902"/>
              <a:gd name="T68" fmla="*/ 2147483646 w 5143"/>
              <a:gd name="T69" fmla="*/ 2147483646 h 1902"/>
              <a:gd name="T70" fmla="*/ 2147483646 w 5143"/>
              <a:gd name="T71" fmla="*/ 2147483646 h 1902"/>
              <a:gd name="T72" fmla="*/ 2147483646 w 5143"/>
              <a:gd name="T73" fmla="*/ 2147483646 h 1902"/>
              <a:gd name="T74" fmla="*/ 2147483646 w 5143"/>
              <a:gd name="T75" fmla="*/ 2147483646 h 1902"/>
              <a:gd name="T76" fmla="*/ 2147483646 w 5143"/>
              <a:gd name="T77" fmla="*/ 2147483646 h 1902"/>
              <a:gd name="T78" fmla="*/ 2147483646 w 5143"/>
              <a:gd name="T79" fmla="*/ 2147483646 h 1902"/>
              <a:gd name="T80" fmla="*/ 2147483646 w 5143"/>
              <a:gd name="T81" fmla="*/ 2147483646 h 1902"/>
              <a:gd name="T82" fmla="*/ 2147483646 w 5143"/>
              <a:gd name="T83" fmla="*/ 2147483646 h 1902"/>
              <a:gd name="T84" fmla="*/ 2147483646 w 5143"/>
              <a:gd name="T85" fmla="*/ 2018645950 h 1902"/>
              <a:gd name="T86" fmla="*/ 2147483646 w 5143"/>
              <a:gd name="T87" fmla="*/ 1769149688 h 1902"/>
              <a:gd name="T88" fmla="*/ 2147483646 w 5143"/>
              <a:gd name="T89" fmla="*/ 1481851875 h 1902"/>
              <a:gd name="T90" fmla="*/ 2147483646 w 5143"/>
              <a:gd name="T91" fmla="*/ 1232357200 h 1902"/>
              <a:gd name="T92" fmla="*/ 2147483646 w 5143"/>
              <a:gd name="T93" fmla="*/ 1020664075 h 1902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143" h="1902">
                <a:moveTo>
                  <a:pt x="2718" y="405"/>
                </a:moveTo>
                <a:lnTo>
                  <a:pt x="2466" y="333"/>
                </a:lnTo>
                <a:lnTo>
                  <a:pt x="2202" y="261"/>
                </a:lnTo>
                <a:lnTo>
                  <a:pt x="1929" y="198"/>
                </a:lnTo>
                <a:lnTo>
                  <a:pt x="1695" y="153"/>
                </a:lnTo>
                <a:lnTo>
                  <a:pt x="1434" y="111"/>
                </a:lnTo>
                <a:lnTo>
                  <a:pt x="1188" y="75"/>
                </a:lnTo>
                <a:lnTo>
                  <a:pt x="957" y="48"/>
                </a:lnTo>
                <a:lnTo>
                  <a:pt x="747" y="30"/>
                </a:lnTo>
                <a:lnTo>
                  <a:pt x="501" y="15"/>
                </a:lnTo>
                <a:lnTo>
                  <a:pt x="246" y="3"/>
                </a:lnTo>
                <a:lnTo>
                  <a:pt x="0" y="0"/>
                </a:lnTo>
                <a:lnTo>
                  <a:pt x="0" y="275"/>
                </a:lnTo>
                <a:lnTo>
                  <a:pt x="0" y="345"/>
                </a:lnTo>
                <a:lnTo>
                  <a:pt x="0" y="275"/>
                </a:lnTo>
                <a:lnTo>
                  <a:pt x="0" y="342"/>
                </a:lnTo>
                <a:lnTo>
                  <a:pt x="339" y="351"/>
                </a:lnTo>
                <a:lnTo>
                  <a:pt x="606" y="372"/>
                </a:lnTo>
                <a:lnTo>
                  <a:pt x="852" y="399"/>
                </a:lnTo>
                <a:lnTo>
                  <a:pt x="1068" y="435"/>
                </a:lnTo>
                <a:lnTo>
                  <a:pt x="1275" y="474"/>
                </a:lnTo>
                <a:lnTo>
                  <a:pt x="1545" y="540"/>
                </a:lnTo>
                <a:lnTo>
                  <a:pt x="1761" y="603"/>
                </a:lnTo>
                <a:lnTo>
                  <a:pt x="1971" y="678"/>
                </a:lnTo>
                <a:lnTo>
                  <a:pt x="2166" y="747"/>
                </a:lnTo>
                <a:lnTo>
                  <a:pt x="2397" y="852"/>
                </a:lnTo>
                <a:lnTo>
                  <a:pt x="2613" y="960"/>
                </a:lnTo>
                <a:lnTo>
                  <a:pt x="2832" y="1095"/>
                </a:lnTo>
                <a:lnTo>
                  <a:pt x="3012" y="1212"/>
                </a:lnTo>
                <a:lnTo>
                  <a:pt x="3186" y="1347"/>
                </a:lnTo>
                <a:lnTo>
                  <a:pt x="3351" y="1497"/>
                </a:lnTo>
                <a:lnTo>
                  <a:pt x="3480" y="1629"/>
                </a:lnTo>
                <a:lnTo>
                  <a:pt x="3612" y="1785"/>
                </a:lnTo>
                <a:lnTo>
                  <a:pt x="3699" y="1901"/>
                </a:lnTo>
                <a:lnTo>
                  <a:pt x="5142" y="1901"/>
                </a:lnTo>
                <a:lnTo>
                  <a:pt x="5076" y="1827"/>
                </a:lnTo>
                <a:lnTo>
                  <a:pt x="4968" y="1707"/>
                </a:lnTo>
                <a:lnTo>
                  <a:pt x="4797" y="1539"/>
                </a:lnTo>
                <a:lnTo>
                  <a:pt x="4617" y="1383"/>
                </a:lnTo>
                <a:lnTo>
                  <a:pt x="4410" y="1221"/>
                </a:lnTo>
                <a:lnTo>
                  <a:pt x="4185" y="1071"/>
                </a:lnTo>
                <a:lnTo>
                  <a:pt x="3960" y="939"/>
                </a:lnTo>
                <a:lnTo>
                  <a:pt x="3708" y="801"/>
                </a:lnTo>
                <a:lnTo>
                  <a:pt x="3492" y="702"/>
                </a:lnTo>
                <a:lnTo>
                  <a:pt x="3231" y="588"/>
                </a:lnTo>
                <a:lnTo>
                  <a:pt x="2964" y="489"/>
                </a:lnTo>
                <a:lnTo>
                  <a:pt x="2718" y="405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3" name="Freeform 5">
            <a:extLst>
              <a:ext uri="{FF2B5EF4-FFF2-40B4-BE49-F238E27FC236}">
                <a16:creationId xmlns:a16="http://schemas.microsoft.com/office/drawing/2014/main" id="{BB075A7A-054B-A5A2-017D-02C02E49BC26}"/>
              </a:ext>
            </a:extLst>
          </p:cNvPr>
          <p:cNvSpPr>
            <a:spLocks/>
          </p:cNvSpPr>
          <p:nvPr/>
        </p:nvSpPr>
        <p:spPr bwMode="white">
          <a:xfrm>
            <a:off x="0" y="3146425"/>
            <a:ext cx="9144000" cy="3690938"/>
          </a:xfrm>
          <a:custGeom>
            <a:avLst/>
            <a:gdLst>
              <a:gd name="T0" fmla="*/ 0 w 5760"/>
              <a:gd name="T1" fmla="*/ 0 h 2325"/>
              <a:gd name="T2" fmla="*/ 0 w 5760"/>
              <a:gd name="T3" fmla="*/ 854333878 h 2325"/>
              <a:gd name="T4" fmla="*/ 1406247188 w 5760"/>
              <a:gd name="T5" fmla="*/ 899696697 h 2325"/>
              <a:gd name="T6" fmla="*/ 2033766888 w 5760"/>
              <a:gd name="T7" fmla="*/ 945059516 h 2325"/>
              <a:gd name="T8" fmla="*/ 2147483646 w 5760"/>
              <a:gd name="T9" fmla="*/ 1005543274 h 2325"/>
              <a:gd name="T10" fmla="*/ 2147483646 w 5760"/>
              <a:gd name="T11" fmla="*/ 1073586708 h 2325"/>
              <a:gd name="T12" fmla="*/ 2147483646 w 5760"/>
              <a:gd name="T13" fmla="*/ 1171873609 h 2325"/>
              <a:gd name="T14" fmla="*/ 2147483646 w 5760"/>
              <a:gd name="T15" fmla="*/ 1285279862 h 2325"/>
              <a:gd name="T16" fmla="*/ 2147483646 w 5760"/>
              <a:gd name="T17" fmla="*/ 1436489257 h 2325"/>
              <a:gd name="T18" fmla="*/ 2147483646 w 5760"/>
              <a:gd name="T19" fmla="*/ 1587698653 h 2325"/>
              <a:gd name="T20" fmla="*/ 2147483646 w 5760"/>
              <a:gd name="T21" fmla="*/ 1731348372 h 2325"/>
              <a:gd name="T22" fmla="*/ 2147483646 w 5760"/>
              <a:gd name="T23" fmla="*/ 1912799647 h 2325"/>
              <a:gd name="T24" fmla="*/ 2147483646 w 5760"/>
              <a:gd name="T25" fmla="*/ 2109371861 h 2325"/>
              <a:gd name="T26" fmla="*/ 2147483646 w 5760"/>
              <a:gd name="T27" fmla="*/ 2147483646 h 2325"/>
              <a:gd name="T28" fmla="*/ 2147483646 w 5760"/>
              <a:gd name="T29" fmla="*/ 2147483646 h 2325"/>
              <a:gd name="T30" fmla="*/ 2147483646 w 5760"/>
              <a:gd name="T31" fmla="*/ 2147483646 h 2325"/>
              <a:gd name="T32" fmla="*/ 2147483646 w 5760"/>
              <a:gd name="T33" fmla="*/ 2147483646 h 2325"/>
              <a:gd name="T34" fmla="*/ 2147483646 w 5760"/>
              <a:gd name="T35" fmla="*/ 2147483646 h 2325"/>
              <a:gd name="T36" fmla="*/ 2147483646 w 5760"/>
              <a:gd name="T37" fmla="*/ 2147483646 h 2325"/>
              <a:gd name="T38" fmla="*/ 2147483646 w 5760"/>
              <a:gd name="T39" fmla="*/ 2147483646 h 2325"/>
              <a:gd name="T40" fmla="*/ 2147483646 w 5760"/>
              <a:gd name="T41" fmla="*/ 2147483646 h 2325"/>
              <a:gd name="T42" fmla="*/ 2147483646 w 5760"/>
              <a:gd name="T43" fmla="*/ 2147483646 h 2325"/>
              <a:gd name="T44" fmla="*/ 2147483646 w 5760"/>
              <a:gd name="T45" fmla="*/ 2147483646 h 2325"/>
              <a:gd name="T46" fmla="*/ 2147483646 w 5760"/>
              <a:gd name="T47" fmla="*/ 2147483646 h 2325"/>
              <a:gd name="T48" fmla="*/ 2147483646 w 5760"/>
              <a:gd name="T49" fmla="*/ 2147483646 h 2325"/>
              <a:gd name="T50" fmla="*/ 2147483646 w 5760"/>
              <a:gd name="T51" fmla="*/ 2147483646 h 2325"/>
              <a:gd name="T52" fmla="*/ 2147483646 w 5760"/>
              <a:gd name="T53" fmla="*/ 2147483646 h 2325"/>
              <a:gd name="T54" fmla="*/ 2147483646 w 5760"/>
              <a:gd name="T55" fmla="*/ 2147483646 h 2325"/>
              <a:gd name="T56" fmla="*/ 2147483646 w 5760"/>
              <a:gd name="T57" fmla="*/ 2147483646 h 2325"/>
              <a:gd name="T58" fmla="*/ 2147483646 w 5760"/>
              <a:gd name="T59" fmla="*/ 2147483646 h 2325"/>
              <a:gd name="T60" fmla="*/ 2147483646 w 5760"/>
              <a:gd name="T61" fmla="*/ 2109371861 h 2325"/>
              <a:gd name="T62" fmla="*/ 2147483646 w 5760"/>
              <a:gd name="T63" fmla="*/ 1943041526 h 2325"/>
              <a:gd name="T64" fmla="*/ 2147483646 w 5760"/>
              <a:gd name="T65" fmla="*/ 1791832130 h 2325"/>
              <a:gd name="T66" fmla="*/ 2147483646 w 5760"/>
              <a:gd name="T67" fmla="*/ 1640622735 h 2325"/>
              <a:gd name="T68" fmla="*/ 2147483646 w 5760"/>
              <a:gd name="T69" fmla="*/ 1512093955 h 2325"/>
              <a:gd name="T70" fmla="*/ 2147483646 w 5760"/>
              <a:gd name="T71" fmla="*/ 1391126438 h 2325"/>
              <a:gd name="T72" fmla="*/ 2147483646 w 5760"/>
              <a:gd name="T73" fmla="*/ 1217236427 h 2325"/>
              <a:gd name="T74" fmla="*/ 2147483646 w 5760"/>
              <a:gd name="T75" fmla="*/ 1066027032 h 2325"/>
              <a:gd name="T76" fmla="*/ 2147483646 w 5760"/>
              <a:gd name="T77" fmla="*/ 945059516 h 2325"/>
              <a:gd name="T78" fmla="*/ 2147483646 w 5760"/>
              <a:gd name="T79" fmla="*/ 786288857 h 2325"/>
              <a:gd name="T80" fmla="*/ 2147483646 w 5760"/>
              <a:gd name="T81" fmla="*/ 657761664 h 2325"/>
              <a:gd name="T82" fmla="*/ 2147483646 w 5760"/>
              <a:gd name="T83" fmla="*/ 536794148 h 2325"/>
              <a:gd name="T84" fmla="*/ 2147483646 w 5760"/>
              <a:gd name="T85" fmla="*/ 430947571 h 2325"/>
              <a:gd name="T86" fmla="*/ 2147483646 w 5760"/>
              <a:gd name="T87" fmla="*/ 347781610 h 2325"/>
              <a:gd name="T88" fmla="*/ 2147483646 w 5760"/>
              <a:gd name="T89" fmla="*/ 272176912 h 2325"/>
              <a:gd name="T90" fmla="*/ 2147483646 w 5760"/>
              <a:gd name="T91" fmla="*/ 204133478 h 2325"/>
              <a:gd name="T92" fmla="*/ 2147483646 w 5760"/>
              <a:gd name="T93" fmla="*/ 151209395 h 2325"/>
              <a:gd name="T94" fmla="*/ 2147483646 w 5760"/>
              <a:gd name="T95" fmla="*/ 90725637 h 2325"/>
              <a:gd name="T96" fmla="*/ 2086689375 w 5760"/>
              <a:gd name="T97" fmla="*/ 52924082 h 2325"/>
              <a:gd name="T98" fmla="*/ 1406247188 w 5760"/>
              <a:gd name="T99" fmla="*/ 30241879 h 2325"/>
              <a:gd name="T100" fmla="*/ 710684063 w 5760"/>
              <a:gd name="T101" fmla="*/ 7561264 h 2325"/>
              <a:gd name="T102" fmla="*/ 0 w 5760"/>
              <a:gd name="T103" fmla="*/ 0 h 232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5760" h="2325">
                <a:moveTo>
                  <a:pt x="0" y="0"/>
                </a:moveTo>
                <a:lnTo>
                  <a:pt x="0" y="339"/>
                </a:lnTo>
                <a:lnTo>
                  <a:pt x="558" y="357"/>
                </a:lnTo>
                <a:lnTo>
                  <a:pt x="807" y="375"/>
                </a:lnTo>
                <a:lnTo>
                  <a:pt x="1056" y="399"/>
                </a:lnTo>
                <a:lnTo>
                  <a:pt x="1272" y="426"/>
                </a:lnTo>
                <a:lnTo>
                  <a:pt x="1539" y="465"/>
                </a:lnTo>
                <a:lnTo>
                  <a:pt x="1791" y="510"/>
                </a:lnTo>
                <a:lnTo>
                  <a:pt x="2076" y="570"/>
                </a:lnTo>
                <a:lnTo>
                  <a:pt x="2334" y="630"/>
                </a:lnTo>
                <a:lnTo>
                  <a:pt x="2544" y="687"/>
                </a:lnTo>
                <a:lnTo>
                  <a:pt x="2775" y="759"/>
                </a:lnTo>
                <a:lnTo>
                  <a:pt x="3003" y="837"/>
                </a:lnTo>
                <a:lnTo>
                  <a:pt x="3231" y="924"/>
                </a:lnTo>
                <a:lnTo>
                  <a:pt x="3438" y="1005"/>
                </a:lnTo>
                <a:lnTo>
                  <a:pt x="3663" y="1110"/>
                </a:lnTo>
                <a:lnTo>
                  <a:pt x="3903" y="1233"/>
                </a:lnTo>
                <a:lnTo>
                  <a:pt x="4149" y="1374"/>
                </a:lnTo>
                <a:lnTo>
                  <a:pt x="4353" y="1506"/>
                </a:lnTo>
                <a:lnTo>
                  <a:pt x="4491" y="1602"/>
                </a:lnTo>
                <a:lnTo>
                  <a:pt x="4668" y="1740"/>
                </a:lnTo>
                <a:lnTo>
                  <a:pt x="4824" y="1875"/>
                </a:lnTo>
                <a:lnTo>
                  <a:pt x="4968" y="2016"/>
                </a:lnTo>
                <a:lnTo>
                  <a:pt x="5100" y="2154"/>
                </a:lnTo>
                <a:lnTo>
                  <a:pt x="5238" y="2324"/>
                </a:lnTo>
                <a:lnTo>
                  <a:pt x="5759" y="2324"/>
                </a:lnTo>
                <a:lnTo>
                  <a:pt x="5759" y="1245"/>
                </a:lnTo>
                <a:lnTo>
                  <a:pt x="5580" y="1119"/>
                </a:lnTo>
                <a:lnTo>
                  <a:pt x="5400" y="1020"/>
                </a:lnTo>
                <a:lnTo>
                  <a:pt x="5205" y="918"/>
                </a:lnTo>
                <a:lnTo>
                  <a:pt x="5031" y="837"/>
                </a:lnTo>
                <a:lnTo>
                  <a:pt x="4866" y="771"/>
                </a:lnTo>
                <a:lnTo>
                  <a:pt x="4710" y="711"/>
                </a:lnTo>
                <a:lnTo>
                  <a:pt x="4545" y="651"/>
                </a:lnTo>
                <a:lnTo>
                  <a:pt x="4386" y="600"/>
                </a:lnTo>
                <a:lnTo>
                  <a:pt x="4248" y="552"/>
                </a:lnTo>
                <a:lnTo>
                  <a:pt x="3993" y="483"/>
                </a:lnTo>
                <a:lnTo>
                  <a:pt x="3777" y="423"/>
                </a:lnTo>
                <a:lnTo>
                  <a:pt x="3564" y="375"/>
                </a:lnTo>
                <a:lnTo>
                  <a:pt x="3282" y="312"/>
                </a:lnTo>
                <a:lnTo>
                  <a:pt x="3003" y="261"/>
                </a:lnTo>
                <a:lnTo>
                  <a:pt x="2733" y="213"/>
                </a:lnTo>
                <a:lnTo>
                  <a:pt x="2451" y="171"/>
                </a:lnTo>
                <a:lnTo>
                  <a:pt x="2211" y="138"/>
                </a:lnTo>
                <a:lnTo>
                  <a:pt x="1974" y="108"/>
                </a:lnTo>
                <a:lnTo>
                  <a:pt x="1665" y="81"/>
                </a:lnTo>
                <a:lnTo>
                  <a:pt x="1437" y="60"/>
                </a:lnTo>
                <a:lnTo>
                  <a:pt x="1125" y="36"/>
                </a:lnTo>
                <a:lnTo>
                  <a:pt x="828" y="21"/>
                </a:lnTo>
                <a:lnTo>
                  <a:pt x="558" y="12"/>
                </a:lnTo>
                <a:lnTo>
                  <a:pt x="282" y="3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4" name="Freeform 6">
            <a:extLst>
              <a:ext uri="{FF2B5EF4-FFF2-40B4-BE49-F238E27FC236}">
                <a16:creationId xmlns:a16="http://schemas.microsoft.com/office/drawing/2014/main" id="{35B8C6DE-69D4-7C38-A0DD-F98FD54ABABC}"/>
              </a:ext>
            </a:extLst>
          </p:cNvPr>
          <p:cNvSpPr>
            <a:spLocks/>
          </p:cNvSpPr>
          <p:nvPr/>
        </p:nvSpPr>
        <p:spPr bwMode="white">
          <a:xfrm>
            <a:off x="0" y="2460625"/>
            <a:ext cx="9144000" cy="2497138"/>
          </a:xfrm>
          <a:custGeom>
            <a:avLst/>
            <a:gdLst>
              <a:gd name="T0" fmla="*/ 0 w 5760"/>
              <a:gd name="T1" fmla="*/ 0 h 1573"/>
              <a:gd name="T2" fmla="*/ 0 w 5760"/>
              <a:gd name="T3" fmla="*/ 884575815 h 1573"/>
              <a:gd name="T4" fmla="*/ 710684063 w 5760"/>
              <a:gd name="T5" fmla="*/ 899696755 h 1573"/>
              <a:gd name="T6" fmla="*/ 1580138763 w 5760"/>
              <a:gd name="T7" fmla="*/ 914817696 h 1573"/>
              <a:gd name="T8" fmla="*/ 2147483646 w 5760"/>
              <a:gd name="T9" fmla="*/ 945059577 h 1573"/>
              <a:gd name="T10" fmla="*/ 2147483646 w 5760"/>
              <a:gd name="T11" fmla="*/ 990422398 h 1573"/>
              <a:gd name="T12" fmla="*/ 2147483646 w 5760"/>
              <a:gd name="T13" fmla="*/ 1035785220 h 1573"/>
              <a:gd name="T14" fmla="*/ 2147483646 w 5760"/>
              <a:gd name="T15" fmla="*/ 1096268982 h 1573"/>
              <a:gd name="T16" fmla="*/ 2147483646 w 5760"/>
              <a:gd name="T17" fmla="*/ 1164312421 h 1573"/>
              <a:gd name="T18" fmla="*/ 2147483646 w 5760"/>
              <a:gd name="T19" fmla="*/ 1270159004 h 1573"/>
              <a:gd name="T20" fmla="*/ 2147483646 w 5760"/>
              <a:gd name="T21" fmla="*/ 1383566852 h 1573"/>
              <a:gd name="T22" fmla="*/ 2147483646 w 5760"/>
              <a:gd name="T23" fmla="*/ 1504534376 h 1573"/>
              <a:gd name="T24" fmla="*/ 2147483646 w 5760"/>
              <a:gd name="T25" fmla="*/ 1633061577 h 1573"/>
              <a:gd name="T26" fmla="*/ 2147483646 w 5760"/>
              <a:gd name="T27" fmla="*/ 1784270982 h 1573"/>
              <a:gd name="T28" fmla="*/ 2147483646 w 5760"/>
              <a:gd name="T29" fmla="*/ 1890117566 h 1573"/>
              <a:gd name="T30" fmla="*/ 2147483646 w 5760"/>
              <a:gd name="T31" fmla="*/ 2041326971 h 1573"/>
              <a:gd name="T32" fmla="*/ 2147483646 w 5760"/>
              <a:gd name="T33" fmla="*/ 2147483646 h 1573"/>
              <a:gd name="T34" fmla="*/ 2147483646 w 5760"/>
              <a:gd name="T35" fmla="*/ 2147483646 h 1573"/>
              <a:gd name="T36" fmla="*/ 2147483646 w 5760"/>
              <a:gd name="T37" fmla="*/ 2147483646 h 1573"/>
              <a:gd name="T38" fmla="*/ 2147483646 w 5760"/>
              <a:gd name="T39" fmla="*/ 2147483646 h 1573"/>
              <a:gd name="T40" fmla="*/ 2147483646 w 5760"/>
              <a:gd name="T41" fmla="*/ 2147483646 h 1573"/>
              <a:gd name="T42" fmla="*/ 2147483646 w 5760"/>
              <a:gd name="T43" fmla="*/ 2147483646 h 1573"/>
              <a:gd name="T44" fmla="*/ 2147483646 w 5760"/>
              <a:gd name="T45" fmla="*/ 2147483646 h 1573"/>
              <a:gd name="T46" fmla="*/ 2147483646 w 5760"/>
              <a:gd name="T47" fmla="*/ 2147483646 h 1573"/>
              <a:gd name="T48" fmla="*/ 2147483646 w 5760"/>
              <a:gd name="T49" fmla="*/ 2147483646 h 1573"/>
              <a:gd name="T50" fmla="*/ 2147483646 w 5760"/>
              <a:gd name="T51" fmla="*/ 2147483646 h 1573"/>
              <a:gd name="T52" fmla="*/ 2147483646 w 5760"/>
              <a:gd name="T53" fmla="*/ 1595260019 h 1573"/>
              <a:gd name="T54" fmla="*/ 2147483646 w 5760"/>
              <a:gd name="T55" fmla="*/ 1436489350 h 1573"/>
              <a:gd name="T56" fmla="*/ 2147483646 w 5760"/>
              <a:gd name="T57" fmla="*/ 1262599328 h 1573"/>
              <a:gd name="T58" fmla="*/ 2147483646 w 5760"/>
              <a:gd name="T59" fmla="*/ 1118949599 h 1573"/>
              <a:gd name="T60" fmla="*/ 2147483646 w 5760"/>
              <a:gd name="T61" fmla="*/ 997982075 h 1573"/>
              <a:gd name="T62" fmla="*/ 2147483646 w 5760"/>
              <a:gd name="T63" fmla="*/ 877014551 h 1573"/>
              <a:gd name="T64" fmla="*/ 2147483646 w 5760"/>
              <a:gd name="T65" fmla="*/ 740926086 h 1573"/>
              <a:gd name="T66" fmla="*/ 2147483646 w 5760"/>
              <a:gd name="T67" fmla="*/ 635079502 h 1573"/>
              <a:gd name="T68" fmla="*/ 2147483646 w 5760"/>
              <a:gd name="T69" fmla="*/ 536794182 h 1573"/>
              <a:gd name="T70" fmla="*/ 2147483646 w 5760"/>
              <a:gd name="T71" fmla="*/ 461189480 h 1573"/>
              <a:gd name="T72" fmla="*/ 2147483646 w 5760"/>
              <a:gd name="T73" fmla="*/ 385584777 h 1573"/>
              <a:gd name="T74" fmla="*/ 2147483646 w 5760"/>
              <a:gd name="T75" fmla="*/ 325101015 h 1573"/>
              <a:gd name="T76" fmla="*/ 2147483646 w 5760"/>
              <a:gd name="T77" fmla="*/ 264617253 h 1573"/>
              <a:gd name="T78" fmla="*/ 2147483646 w 5760"/>
              <a:gd name="T79" fmla="*/ 219254431 h 1573"/>
              <a:gd name="T80" fmla="*/ 2147483646 w 5760"/>
              <a:gd name="T81" fmla="*/ 166330346 h 1573"/>
              <a:gd name="T82" fmla="*/ 2147483646 w 5760"/>
              <a:gd name="T83" fmla="*/ 120967524 h 1573"/>
              <a:gd name="T84" fmla="*/ 2147483646 w 5760"/>
              <a:gd name="T85" fmla="*/ 98286907 h 1573"/>
              <a:gd name="T86" fmla="*/ 2147483646 w 5760"/>
              <a:gd name="T87" fmla="*/ 68045026 h 1573"/>
              <a:gd name="T88" fmla="*/ 2147483646 w 5760"/>
              <a:gd name="T89" fmla="*/ 37803145 h 1573"/>
              <a:gd name="T90" fmla="*/ 1799391563 w 5760"/>
              <a:gd name="T91" fmla="*/ 30241881 h 1573"/>
              <a:gd name="T92" fmla="*/ 1285279688 w 5760"/>
              <a:gd name="T93" fmla="*/ 15120941 h 1573"/>
              <a:gd name="T94" fmla="*/ 612398763 w 5760"/>
              <a:gd name="T95" fmla="*/ 0 h 1573"/>
              <a:gd name="T96" fmla="*/ 0 w 5760"/>
              <a:gd name="T97" fmla="*/ 0 h 157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0" h="1573">
                <a:moveTo>
                  <a:pt x="0" y="0"/>
                </a:moveTo>
                <a:lnTo>
                  <a:pt x="0" y="351"/>
                </a:lnTo>
                <a:lnTo>
                  <a:pt x="282" y="357"/>
                </a:lnTo>
                <a:lnTo>
                  <a:pt x="627" y="363"/>
                </a:lnTo>
                <a:lnTo>
                  <a:pt x="960" y="375"/>
                </a:lnTo>
                <a:lnTo>
                  <a:pt x="1218" y="393"/>
                </a:lnTo>
                <a:lnTo>
                  <a:pt x="1470" y="411"/>
                </a:lnTo>
                <a:lnTo>
                  <a:pt x="1746" y="435"/>
                </a:lnTo>
                <a:lnTo>
                  <a:pt x="2022" y="462"/>
                </a:lnTo>
                <a:lnTo>
                  <a:pt x="2340" y="504"/>
                </a:lnTo>
                <a:lnTo>
                  <a:pt x="2664" y="549"/>
                </a:lnTo>
                <a:lnTo>
                  <a:pt x="2952" y="597"/>
                </a:lnTo>
                <a:lnTo>
                  <a:pt x="3225" y="648"/>
                </a:lnTo>
                <a:lnTo>
                  <a:pt x="3513" y="708"/>
                </a:lnTo>
                <a:lnTo>
                  <a:pt x="3693" y="750"/>
                </a:lnTo>
                <a:lnTo>
                  <a:pt x="3936" y="810"/>
                </a:lnTo>
                <a:lnTo>
                  <a:pt x="4095" y="855"/>
                </a:lnTo>
                <a:lnTo>
                  <a:pt x="4281" y="909"/>
                </a:lnTo>
                <a:lnTo>
                  <a:pt x="4503" y="981"/>
                </a:lnTo>
                <a:lnTo>
                  <a:pt x="4704" y="1053"/>
                </a:lnTo>
                <a:lnTo>
                  <a:pt x="4911" y="1131"/>
                </a:lnTo>
                <a:lnTo>
                  <a:pt x="5073" y="1197"/>
                </a:lnTo>
                <a:lnTo>
                  <a:pt x="5256" y="1281"/>
                </a:lnTo>
                <a:lnTo>
                  <a:pt x="5475" y="1401"/>
                </a:lnTo>
                <a:lnTo>
                  <a:pt x="5628" y="1482"/>
                </a:lnTo>
                <a:lnTo>
                  <a:pt x="5759" y="1572"/>
                </a:lnTo>
                <a:lnTo>
                  <a:pt x="5759" y="633"/>
                </a:lnTo>
                <a:lnTo>
                  <a:pt x="5493" y="570"/>
                </a:lnTo>
                <a:lnTo>
                  <a:pt x="5214" y="501"/>
                </a:lnTo>
                <a:lnTo>
                  <a:pt x="4950" y="444"/>
                </a:lnTo>
                <a:lnTo>
                  <a:pt x="4701" y="396"/>
                </a:lnTo>
                <a:lnTo>
                  <a:pt x="4425" y="348"/>
                </a:lnTo>
                <a:lnTo>
                  <a:pt x="4110" y="294"/>
                </a:lnTo>
                <a:lnTo>
                  <a:pt x="3813" y="252"/>
                </a:lnTo>
                <a:lnTo>
                  <a:pt x="3549" y="213"/>
                </a:lnTo>
                <a:lnTo>
                  <a:pt x="3261" y="183"/>
                </a:lnTo>
                <a:lnTo>
                  <a:pt x="3015" y="153"/>
                </a:lnTo>
                <a:lnTo>
                  <a:pt x="2757" y="129"/>
                </a:lnTo>
                <a:lnTo>
                  <a:pt x="2520" y="105"/>
                </a:lnTo>
                <a:lnTo>
                  <a:pt x="2301" y="87"/>
                </a:lnTo>
                <a:lnTo>
                  <a:pt x="2013" y="66"/>
                </a:lnTo>
                <a:lnTo>
                  <a:pt x="1731" y="48"/>
                </a:lnTo>
                <a:lnTo>
                  <a:pt x="1524" y="39"/>
                </a:lnTo>
                <a:lnTo>
                  <a:pt x="1260" y="27"/>
                </a:lnTo>
                <a:lnTo>
                  <a:pt x="966" y="15"/>
                </a:lnTo>
                <a:lnTo>
                  <a:pt x="714" y="12"/>
                </a:lnTo>
                <a:lnTo>
                  <a:pt x="510" y="6"/>
                </a:lnTo>
                <a:lnTo>
                  <a:pt x="24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5" name="Freeform 7">
            <a:extLst>
              <a:ext uri="{FF2B5EF4-FFF2-40B4-BE49-F238E27FC236}">
                <a16:creationId xmlns:a16="http://schemas.microsoft.com/office/drawing/2014/main" id="{D45611B1-1EEC-0A20-3512-478441FA927C}"/>
              </a:ext>
            </a:extLst>
          </p:cNvPr>
          <p:cNvSpPr>
            <a:spLocks/>
          </p:cNvSpPr>
          <p:nvPr/>
        </p:nvSpPr>
        <p:spPr bwMode="white">
          <a:xfrm>
            <a:off x="0" y="1793875"/>
            <a:ext cx="9144000" cy="1539875"/>
          </a:xfrm>
          <a:custGeom>
            <a:avLst/>
            <a:gdLst>
              <a:gd name="T0" fmla="*/ 0 w 5760"/>
              <a:gd name="T1" fmla="*/ 0 h 970"/>
              <a:gd name="T2" fmla="*/ 0 w 5760"/>
              <a:gd name="T3" fmla="*/ 854333763 h 970"/>
              <a:gd name="T4" fmla="*/ 801409688 w 5760"/>
              <a:gd name="T5" fmla="*/ 861893438 h 970"/>
              <a:gd name="T6" fmla="*/ 1489413138 w 5760"/>
              <a:gd name="T7" fmla="*/ 877014375 h 970"/>
              <a:gd name="T8" fmla="*/ 2132052188 w 5760"/>
              <a:gd name="T9" fmla="*/ 892135313 h 970"/>
              <a:gd name="T10" fmla="*/ 2147483646 w 5760"/>
              <a:gd name="T11" fmla="*/ 907256250 h 970"/>
              <a:gd name="T12" fmla="*/ 2147483646 w 5760"/>
              <a:gd name="T13" fmla="*/ 922377188 h 970"/>
              <a:gd name="T14" fmla="*/ 2147483646 w 5760"/>
              <a:gd name="T15" fmla="*/ 960180325 h 970"/>
              <a:gd name="T16" fmla="*/ 2147483646 w 5760"/>
              <a:gd name="T17" fmla="*/ 1005543138 h 970"/>
              <a:gd name="T18" fmla="*/ 2147483646 w 5760"/>
              <a:gd name="T19" fmla="*/ 1058465625 h 970"/>
              <a:gd name="T20" fmla="*/ 2147483646 w 5760"/>
              <a:gd name="T21" fmla="*/ 1141631575 h 970"/>
              <a:gd name="T22" fmla="*/ 2147483646 w 5760"/>
              <a:gd name="T23" fmla="*/ 1202115325 h 970"/>
              <a:gd name="T24" fmla="*/ 2147483646 w 5760"/>
              <a:gd name="T25" fmla="*/ 1277720013 h 970"/>
              <a:gd name="T26" fmla="*/ 2147483646 w 5760"/>
              <a:gd name="T27" fmla="*/ 1368445638 h 970"/>
              <a:gd name="T28" fmla="*/ 2147483646 w 5760"/>
              <a:gd name="T29" fmla="*/ 1474292200 h 970"/>
              <a:gd name="T30" fmla="*/ 2147483646 w 5760"/>
              <a:gd name="T31" fmla="*/ 1557456563 h 970"/>
              <a:gd name="T32" fmla="*/ 2147483646 w 5760"/>
              <a:gd name="T33" fmla="*/ 1685985325 h 970"/>
              <a:gd name="T34" fmla="*/ 2147483646 w 5760"/>
              <a:gd name="T35" fmla="*/ 1829633438 h 970"/>
              <a:gd name="T36" fmla="*/ 2147483646 w 5760"/>
              <a:gd name="T37" fmla="*/ 1980842813 h 970"/>
              <a:gd name="T38" fmla="*/ 2147483646 w 5760"/>
              <a:gd name="T39" fmla="*/ 2132052188 h 970"/>
              <a:gd name="T40" fmla="*/ 2147483646 w 5760"/>
              <a:gd name="T41" fmla="*/ 2147483646 h 970"/>
              <a:gd name="T42" fmla="*/ 2147483646 w 5760"/>
              <a:gd name="T43" fmla="*/ 2147483646 h 970"/>
              <a:gd name="T44" fmla="*/ 2147483646 w 5760"/>
              <a:gd name="T45" fmla="*/ 0 h 970"/>
              <a:gd name="T46" fmla="*/ 0 w 5760"/>
              <a:gd name="T47" fmla="*/ 0 h 970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5760" h="970">
                <a:moveTo>
                  <a:pt x="0" y="0"/>
                </a:moveTo>
                <a:lnTo>
                  <a:pt x="0" y="339"/>
                </a:lnTo>
                <a:lnTo>
                  <a:pt x="318" y="342"/>
                </a:lnTo>
                <a:lnTo>
                  <a:pt x="591" y="348"/>
                </a:lnTo>
                <a:lnTo>
                  <a:pt x="846" y="354"/>
                </a:lnTo>
                <a:lnTo>
                  <a:pt x="1074" y="360"/>
                </a:lnTo>
                <a:lnTo>
                  <a:pt x="1314" y="366"/>
                </a:lnTo>
                <a:lnTo>
                  <a:pt x="1599" y="381"/>
                </a:lnTo>
                <a:lnTo>
                  <a:pt x="1911" y="399"/>
                </a:lnTo>
                <a:lnTo>
                  <a:pt x="2241" y="420"/>
                </a:lnTo>
                <a:lnTo>
                  <a:pt x="2619" y="453"/>
                </a:lnTo>
                <a:lnTo>
                  <a:pt x="2889" y="477"/>
                </a:lnTo>
                <a:lnTo>
                  <a:pt x="3177" y="507"/>
                </a:lnTo>
                <a:lnTo>
                  <a:pt x="3498" y="543"/>
                </a:lnTo>
                <a:lnTo>
                  <a:pt x="3813" y="585"/>
                </a:lnTo>
                <a:lnTo>
                  <a:pt x="4044" y="618"/>
                </a:lnTo>
                <a:lnTo>
                  <a:pt x="4365" y="669"/>
                </a:lnTo>
                <a:lnTo>
                  <a:pt x="4683" y="726"/>
                </a:lnTo>
                <a:lnTo>
                  <a:pt x="4980" y="786"/>
                </a:lnTo>
                <a:lnTo>
                  <a:pt x="5268" y="846"/>
                </a:lnTo>
                <a:lnTo>
                  <a:pt x="5646" y="942"/>
                </a:lnTo>
                <a:lnTo>
                  <a:pt x="5759" y="969"/>
                </a:lnTo>
                <a:lnTo>
                  <a:pt x="5759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6" name="Freeform 8">
            <a:extLst>
              <a:ext uri="{FF2B5EF4-FFF2-40B4-BE49-F238E27FC236}">
                <a16:creationId xmlns:a16="http://schemas.microsoft.com/office/drawing/2014/main" id="{F80C03E2-2461-C359-74A7-D6889F6B3584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9144000" cy="1682751"/>
          </a:xfrm>
          <a:custGeom>
            <a:avLst/>
            <a:gdLst>
              <a:gd name="T0" fmla="*/ 0 w 5760"/>
              <a:gd name="T1" fmla="*/ 1897679578 h 1060"/>
              <a:gd name="T2" fmla="*/ 0 w 5760"/>
              <a:gd name="T3" fmla="*/ 2147483646 h 1060"/>
              <a:gd name="T4" fmla="*/ 2147483646 w 5760"/>
              <a:gd name="T5" fmla="*/ 2147483646 h 1060"/>
              <a:gd name="T6" fmla="*/ 2147483646 w 5760"/>
              <a:gd name="T7" fmla="*/ 0 h 1060"/>
              <a:gd name="T8" fmla="*/ 2147483646 w 5760"/>
              <a:gd name="T9" fmla="*/ 0 h 1060"/>
              <a:gd name="T10" fmla="*/ 2147483646 w 5760"/>
              <a:gd name="T11" fmla="*/ 211693251 h 1060"/>
              <a:gd name="T12" fmla="*/ 2147483646 w 5760"/>
              <a:gd name="T13" fmla="*/ 400705876 h 1060"/>
              <a:gd name="T14" fmla="*/ 2147483646 w 5760"/>
              <a:gd name="T15" fmla="*/ 559475020 h 1060"/>
              <a:gd name="T16" fmla="*/ 2147483646 w 5760"/>
              <a:gd name="T17" fmla="*/ 672882912 h 1060"/>
              <a:gd name="T18" fmla="*/ 2147483646 w 5760"/>
              <a:gd name="T19" fmla="*/ 816531110 h 1060"/>
              <a:gd name="T20" fmla="*/ 2147483646 w 5760"/>
              <a:gd name="T21" fmla="*/ 922377736 h 1060"/>
              <a:gd name="T22" fmla="*/ 2147483646 w 5760"/>
              <a:gd name="T23" fmla="*/ 1043345308 h 1060"/>
              <a:gd name="T24" fmla="*/ 2147483646 w 5760"/>
              <a:gd name="T25" fmla="*/ 1179433826 h 1060"/>
              <a:gd name="T26" fmla="*/ 2147483646 w 5760"/>
              <a:gd name="T27" fmla="*/ 1270159505 h 1060"/>
              <a:gd name="T28" fmla="*/ 2147483646 w 5760"/>
              <a:gd name="T29" fmla="*/ 1368446451 h 1060"/>
              <a:gd name="T30" fmla="*/ 2147483646 w 5760"/>
              <a:gd name="T31" fmla="*/ 1459172130 h 1060"/>
              <a:gd name="T32" fmla="*/ 2147483646 w 5760"/>
              <a:gd name="T33" fmla="*/ 1527217183 h 1060"/>
              <a:gd name="T34" fmla="*/ 2147483646 w 5760"/>
              <a:gd name="T35" fmla="*/ 1595260648 h 1060"/>
              <a:gd name="T36" fmla="*/ 2147483646 w 5760"/>
              <a:gd name="T37" fmla="*/ 1648184754 h 1060"/>
              <a:gd name="T38" fmla="*/ 2147483646 w 5760"/>
              <a:gd name="T39" fmla="*/ 1701107273 h 1060"/>
              <a:gd name="T40" fmla="*/ 2147483646 w 5760"/>
              <a:gd name="T41" fmla="*/ 1746470113 h 1060"/>
              <a:gd name="T42" fmla="*/ 2147483646 w 5760"/>
              <a:gd name="T43" fmla="*/ 1784273273 h 1060"/>
              <a:gd name="T44" fmla="*/ 2147483646 w 5760"/>
              <a:gd name="T45" fmla="*/ 1814515166 h 1060"/>
              <a:gd name="T46" fmla="*/ 2147483646 w 5760"/>
              <a:gd name="T47" fmla="*/ 1844757059 h 1060"/>
              <a:gd name="T48" fmla="*/ 2147483646 w 5760"/>
              <a:gd name="T49" fmla="*/ 1859878005 h 1060"/>
              <a:gd name="T50" fmla="*/ 1345763438 w 5760"/>
              <a:gd name="T51" fmla="*/ 1882558631 h 1060"/>
              <a:gd name="T52" fmla="*/ 506552200 w 5760"/>
              <a:gd name="T53" fmla="*/ 1897679578 h 1060"/>
              <a:gd name="T54" fmla="*/ 0 w 5760"/>
              <a:gd name="T55" fmla="*/ 1897679578 h 1060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5760" h="1060">
                <a:moveTo>
                  <a:pt x="0" y="753"/>
                </a:moveTo>
                <a:lnTo>
                  <a:pt x="0" y="1059"/>
                </a:lnTo>
                <a:lnTo>
                  <a:pt x="5759" y="1059"/>
                </a:lnTo>
                <a:lnTo>
                  <a:pt x="5759" y="0"/>
                </a:lnTo>
                <a:lnTo>
                  <a:pt x="5430" y="0"/>
                </a:lnTo>
                <a:lnTo>
                  <a:pt x="5298" y="84"/>
                </a:lnTo>
                <a:lnTo>
                  <a:pt x="5136" y="159"/>
                </a:lnTo>
                <a:lnTo>
                  <a:pt x="4968" y="222"/>
                </a:lnTo>
                <a:lnTo>
                  <a:pt x="4812" y="267"/>
                </a:lnTo>
                <a:lnTo>
                  <a:pt x="4626" y="324"/>
                </a:lnTo>
                <a:lnTo>
                  <a:pt x="4440" y="366"/>
                </a:lnTo>
                <a:lnTo>
                  <a:pt x="4230" y="414"/>
                </a:lnTo>
                <a:lnTo>
                  <a:pt x="3939" y="468"/>
                </a:lnTo>
                <a:lnTo>
                  <a:pt x="3711" y="504"/>
                </a:lnTo>
                <a:lnTo>
                  <a:pt x="3441" y="543"/>
                </a:lnTo>
                <a:lnTo>
                  <a:pt x="3189" y="579"/>
                </a:lnTo>
                <a:lnTo>
                  <a:pt x="2925" y="606"/>
                </a:lnTo>
                <a:lnTo>
                  <a:pt x="2679" y="633"/>
                </a:lnTo>
                <a:lnTo>
                  <a:pt x="2418" y="654"/>
                </a:lnTo>
                <a:lnTo>
                  <a:pt x="2142" y="675"/>
                </a:lnTo>
                <a:lnTo>
                  <a:pt x="1896" y="693"/>
                </a:lnTo>
                <a:lnTo>
                  <a:pt x="1647" y="708"/>
                </a:lnTo>
                <a:lnTo>
                  <a:pt x="1404" y="720"/>
                </a:lnTo>
                <a:lnTo>
                  <a:pt x="1170" y="732"/>
                </a:lnTo>
                <a:lnTo>
                  <a:pt x="906" y="738"/>
                </a:lnTo>
                <a:lnTo>
                  <a:pt x="534" y="747"/>
                </a:lnTo>
                <a:lnTo>
                  <a:pt x="201" y="753"/>
                </a:lnTo>
                <a:lnTo>
                  <a:pt x="0" y="753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7" name="Freeform 9">
            <a:extLst>
              <a:ext uri="{FF2B5EF4-FFF2-40B4-BE49-F238E27FC236}">
                <a16:creationId xmlns:a16="http://schemas.microsoft.com/office/drawing/2014/main" id="{25E80606-5D55-01F9-E494-2D8BF40215CE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8388350" cy="1068388"/>
          </a:xfrm>
          <a:custGeom>
            <a:avLst/>
            <a:gdLst>
              <a:gd name="T0" fmla="*/ 0 w 5284"/>
              <a:gd name="T1" fmla="*/ 922377619 h 673"/>
              <a:gd name="T2" fmla="*/ 0 w 5284"/>
              <a:gd name="T3" fmla="*/ 1693545793 h 673"/>
              <a:gd name="T4" fmla="*/ 763608138 w 5284"/>
              <a:gd name="T5" fmla="*/ 1693545793 h 673"/>
              <a:gd name="T6" fmla="*/ 1822073763 w 5284"/>
              <a:gd name="T7" fmla="*/ 1670865169 h 673"/>
              <a:gd name="T8" fmla="*/ 2147483646 w 5284"/>
              <a:gd name="T9" fmla="*/ 1648182959 h 673"/>
              <a:gd name="T10" fmla="*/ 2147483646 w 5284"/>
              <a:gd name="T11" fmla="*/ 1617941070 h 673"/>
              <a:gd name="T12" fmla="*/ 2147483646 w 5284"/>
              <a:gd name="T13" fmla="*/ 1587699181 h 673"/>
              <a:gd name="T14" fmla="*/ 2147483646 w 5284"/>
              <a:gd name="T15" fmla="*/ 1549897613 h 673"/>
              <a:gd name="T16" fmla="*/ 2147483646 w 5284"/>
              <a:gd name="T17" fmla="*/ 1527215402 h 673"/>
              <a:gd name="T18" fmla="*/ 2147483646 w 5284"/>
              <a:gd name="T19" fmla="*/ 1481852568 h 673"/>
              <a:gd name="T20" fmla="*/ 2147483646 w 5284"/>
              <a:gd name="T21" fmla="*/ 1436489735 h 673"/>
              <a:gd name="T22" fmla="*/ 2147483646 w 5284"/>
              <a:gd name="T23" fmla="*/ 1376005956 h 673"/>
              <a:gd name="T24" fmla="*/ 2147483646 w 5284"/>
              <a:gd name="T25" fmla="*/ 1330643123 h 673"/>
              <a:gd name="T26" fmla="*/ 2147483646 w 5284"/>
              <a:gd name="T27" fmla="*/ 1255038400 h 673"/>
              <a:gd name="T28" fmla="*/ 2147483646 w 5284"/>
              <a:gd name="T29" fmla="*/ 1194554622 h 673"/>
              <a:gd name="T30" fmla="*/ 2147483646 w 5284"/>
              <a:gd name="T31" fmla="*/ 1126511165 h 673"/>
              <a:gd name="T32" fmla="*/ 2147483646 w 5284"/>
              <a:gd name="T33" fmla="*/ 1058466120 h 673"/>
              <a:gd name="T34" fmla="*/ 2147483646 w 5284"/>
              <a:gd name="T35" fmla="*/ 967740453 h 673"/>
              <a:gd name="T36" fmla="*/ 2147483646 w 5284"/>
              <a:gd name="T37" fmla="*/ 884576051 h 673"/>
              <a:gd name="T38" fmla="*/ 2147483646 w 5284"/>
              <a:gd name="T39" fmla="*/ 801410063 h 673"/>
              <a:gd name="T40" fmla="*/ 2147483646 w 5284"/>
              <a:gd name="T41" fmla="*/ 703124717 h 673"/>
              <a:gd name="T42" fmla="*/ 2147483646 w 5284"/>
              <a:gd name="T43" fmla="*/ 597278105 h 673"/>
              <a:gd name="T44" fmla="*/ 2147483646 w 5284"/>
              <a:gd name="T45" fmla="*/ 483870226 h 673"/>
              <a:gd name="T46" fmla="*/ 2147483646 w 5284"/>
              <a:gd name="T47" fmla="*/ 370463936 h 673"/>
              <a:gd name="T48" fmla="*/ 2147483646 w 5284"/>
              <a:gd name="T49" fmla="*/ 226814169 h 673"/>
              <a:gd name="T50" fmla="*/ 2147483646 w 5284"/>
              <a:gd name="T51" fmla="*/ 105846612 h 673"/>
              <a:gd name="T52" fmla="*/ 2147483646 w 5284"/>
              <a:gd name="T53" fmla="*/ 0 h 673"/>
              <a:gd name="T54" fmla="*/ 2147483646 w 5284"/>
              <a:gd name="T55" fmla="*/ 0 h 673"/>
              <a:gd name="T56" fmla="*/ 2147483646 w 5284"/>
              <a:gd name="T57" fmla="*/ 143649767 h 673"/>
              <a:gd name="T58" fmla="*/ 2147483646 w 5284"/>
              <a:gd name="T59" fmla="*/ 272177002 h 673"/>
              <a:gd name="T60" fmla="*/ 2147483646 w 5284"/>
              <a:gd name="T61" fmla="*/ 378023614 h 673"/>
              <a:gd name="T62" fmla="*/ 2147483646 w 5284"/>
              <a:gd name="T63" fmla="*/ 461189603 h 673"/>
              <a:gd name="T64" fmla="*/ 2147483646 w 5284"/>
              <a:gd name="T65" fmla="*/ 536794326 h 673"/>
              <a:gd name="T66" fmla="*/ 2147483646 w 5284"/>
              <a:gd name="T67" fmla="*/ 612399049 h 673"/>
              <a:gd name="T68" fmla="*/ 2147483646 w 5284"/>
              <a:gd name="T69" fmla="*/ 688003772 h 673"/>
              <a:gd name="T70" fmla="*/ 2147483646 w 5284"/>
              <a:gd name="T71" fmla="*/ 748487550 h 673"/>
              <a:gd name="T72" fmla="*/ 2147483646 w 5284"/>
              <a:gd name="T73" fmla="*/ 786289118 h 673"/>
              <a:gd name="T74" fmla="*/ 2147483646 w 5284"/>
              <a:gd name="T75" fmla="*/ 831651952 h 673"/>
              <a:gd name="T76" fmla="*/ 2147483646 w 5284"/>
              <a:gd name="T77" fmla="*/ 861893841 h 673"/>
              <a:gd name="T78" fmla="*/ 1754028750 w 5284"/>
              <a:gd name="T79" fmla="*/ 892135730 h 673"/>
              <a:gd name="T80" fmla="*/ 1262599075 w 5284"/>
              <a:gd name="T81" fmla="*/ 907256675 h 673"/>
              <a:gd name="T82" fmla="*/ 703124388 w 5284"/>
              <a:gd name="T83" fmla="*/ 922377619 h 673"/>
              <a:gd name="T84" fmla="*/ 249496263 w 5284"/>
              <a:gd name="T85" fmla="*/ 929938885 h 673"/>
              <a:gd name="T86" fmla="*/ 0 w 5284"/>
              <a:gd name="T87" fmla="*/ 922377619 h 67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284" h="673">
                <a:moveTo>
                  <a:pt x="0" y="366"/>
                </a:moveTo>
                <a:lnTo>
                  <a:pt x="0" y="672"/>
                </a:lnTo>
                <a:lnTo>
                  <a:pt x="303" y="672"/>
                </a:lnTo>
                <a:lnTo>
                  <a:pt x="723" y="663"/>
                </a:lnTo>
                <a:lnTo>
                  <a:pt x="1020" y="654"/>
                </a:lnTo>
                <a:lnTo>
                  <a:pt x="1302" y="642"/>
                </a:lnTo>
                <a:lnTo>
                  <a:pt x="1554" y="630"/>
                </a:lnTo>
                <a:lnTo>
                  <a:pt x="1779" y="615"/>
                </a:lnTo>
                <a:lnTo>
                  <a:pt x="1962" y="606"/>
                </a:lnTo>
                <a:lnTo>
                  <a:pt x="2193" y="588"/>
                </a:lnTo>
                <a:lnTo>
                  <a:pt x="2448" y="570"/>
                </a:lnTo>
                <a:lnTo>
                  <a:pt x="2700" y="546"/>
                </a:lnTo>
                <a:lnTo>
                  <a:pt x="2904" y="528"/>
                </a:lnTo>
                <a:lnTo>
                  <a:pt x="3138" y="498"/>
                </a:lnTo>
                <a:lnTo>
                  <a:pt x="3324" y="474"/>
                </a:lnTo>
                <a:lnTo>
                  <a:pt x="3534" y="447"/>
                </a:lnTo>
                <a:lnTo>
                  <a:pt x="3735" y="420"/>
                </a:lnTo>
                <a:lnTo>
                  <a:pt x="3933" y="384"/>
                </a:lnTo>
                <a:lnTo>
                  <a:pt x="4116" y="351"/>
                </a:lnTo>
                <a:lnTo>
                  <a:pt x="4266" y="318"/>
                </a:lnTo>
                <a:lnTo>
                  <a:pt x="4446" y="279"/>
                </a:lnTo>
                <a:lnTo>
                  <a:pt x="4620" y="237"/>
                </a:lnTo>
                <a:lnTo>
                  <a:pt x="4779" y="192"/>
                </a:lnTo>
                <a:lnTo>
                  <a:pt x="4920" y="147"/>
                </a:lnTo>
                <a:lnTo>
                  <a:pt x="5085" y="90"/>
                </a:lnTo>
                <a:lnTo>
                  <a:pt x="5193" y="42"/>
                </a:lnTo>
                <a:lnTo>
                  <a:pt x="5283" y="0"/>
                </a:lnTo>
                <a:lnTo>
                  <a:pt x="3201" y="0"/>
                </a:lnTo>
                <a:lnTo>
                  <a:pt x="2982" y="57"/>
                </a:lnTo>
                <a:lnTo>
                  <a:pt x="2775" y="108"/>
                </a:lnTo>
                <a:lnTo>
                  <a:pt x="2562" y="150"/>
                </a:lnTo>
                <a:lnTo>
                  <a:pt x="2397" y="183"/>
                </a:lnTo>
                <a:lnTo>
                  <a:pt x="2205" y="213"/>
                </a:lnTo>
                <a:lnTo>
                  <a:pt x="2001" y="243"/>
                </a:lnTo>
                <a:lnTo>
                  <a:pt x="1776" y="273"/>
                </a:lnTo>
                <a:lnTo>
                  <a:pt x="1536" y="297"/>
                </a:lnTo>
                <a:lnTo>
                  <a:pt x="1344" y="312"/>
                </a:lnTo>
                <a:lnTo>
                  <a:pt x="1134" y="330"/>
                </a:lnTo>
                <a:lnTo>
                  <a:pt x="921" y="342"/>
                </a:lnTo>
                <a:lnTo>
                  <a:pt x="696" y="354"/>
                </a:lnTo>
                <a:lnTo>
                  <a:pt x="501" y="360"/>
                </a:lnTo>
                <a:lnTo>
                  <a:pt x="279" y="366"/>
                </a:lnTo>
                <a:lnTo>
                  <a:pt x="99" y="369"/>
                </a:lnTo>
                <a:lnTo>
                  <a:pt x="0" y="366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8" name="Freeform 10">
            <a:extLst>
              <a:ext uri="{FF2B5EF4-FFF2-40B4-BE49-F238E27FC236}">
                <a16:creationId xmlns:a16="http://schemas.microsoft.com/office/drawing/2014/main" id="{D06823D4-0B34-CB19-E8D5-04ABFD29CA66}"/>
              </a:ext>
            </a:extLst>
          </p:cNvPr>
          <p:cNvSpPr>
            <a:spLocks/>
          </p:cNvSpPr>
          <p:nvPr/>
        </p:nvSpPr>
        <p:spPr bwMode="white">
          <a:xfrm>
            <a:off x="0" y="-20638"/>
            <a:ext cx="4578350" cy="454026"/>
          </a:xfrm>
          <a:custGeom>
            <a:avLst/>
            <a:gdLst>
              <a:gd name="T0" fmla="*/ 0 w 2884"/>
              <a:gd name="T1" fmla="*/ 0 h 286"/>
              <a:gd name="T2" fmla="*/ 0 w 2884"/>
              <a:gd name="T3" fmla="*/ 718246907 h 286"/>
              <a:gd name="T4" fmla="*/ 483870000 w 2884"/>
              <a:gd name="T5" fmla="*/ 718246907 h 286"/>
              <a:gd name="T6" fmla="*/ 967740000 w 2884"/>
              <a:gd name="T7" fmla="*/ 710687215 h 286"/>
              <a:gd name="T8" fmla="*/ 1459171263 w 2884"/>
              <a:gd name="T9" fmla="*/ 695566244 h 286"/>
              <a:gd name="T10" fmla="*/ 1988404075 w 2884"/>
              <a:gd name="T11" fmla="*/ 672883995 h 286"/>
              <a:gd name="T12" fmla="*/ 2147483646 w 2884"/>
              <a:gd name="T13" fmla="*/ 650203332 h 286"/>
              <a:gd name="T14" fmla="*/ 2147483646 w 2884"/>
              <a:gd name="T15" fmla="*/ 619961390 h 286"/>
              <a:gd name="T16" fmla="*/ 2147483646 w 2884"/>
              <a:gd name="T17" fmla="*/ 589719449 h 286"/>
              <a:gd name="T18" fmla="*/ 2147483646 w 2884"/>
              <a:gd name="T19" fmla="*/ 559477507 h 286"/>
              <a:gd name="T20" fmla="*/ 2147483646 w 2884"/>
              <a:gd name="T21" fmla="*/ 506553316 h 286"/>
              <a:gd name="T22" fmla="*/ 2147483646 w 2884"/>
              <a:gd name="T23" fmla="*/ 400706520 h 286"/>
              <a:gd name="T24" fmla="*/ 2147483646 w 2884"/>
              <a:gd name="T25" fmla="*/ 294859724 h 286"/>
              <a:gd name="T26" fmla="*/ 2147483646 w 2884"/>
              <a:gd name="T27" fmla="*/ 151209708 h 286"/>
              <a:gd name="T28" fmla="*/ 2147483646 w 2884"/>
              <a:gd name="T29" fmla="*/ 0 h 286"/>
              <a:gd name="T30" fmla="*/ 0 w 2884"/>
              <a:gd name="T31" fmla="*/ 0 h 28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884" h="286">
                <a:moveTo>
                  <a:pt x="0" y="0"/>
                </a:moveTo>
                <a:lnTo>
                  <a:pt x="0" y="285"/>
                </a:lnTo>
                <a:lnTo>
                  <a:pt x="192" y="285"/>
                </a:lnTo>
                <a:lnTo>
                  <a:pt x="384" y="282"/>
                </a:lnTo>
                <a:lnTo>
                  <a:pt x="579" y="276"/>
                </a:lnTo>
                <a:lnTo>
                  <a:pt x="789" y="267"/>
                </a:lnTo>
                <a:lnTo>
                  <a:pt x="999" y="258"/>
                </a:lnTo>
                <a:lnTo>
                  <a:pt x="1161" y="246"/>
                </a:lnTo>
                <a:lnTo>
                  <a:pt x="1302" y="234"/>
                </a:lnTo>
                <a:lnTo>
                  <a:pt x="1458" y="222"/>
                </a:lnTo>
                <a:lnTo>
                  <a:pt x="1665" y="201"/>
                </a:lnTo>
                <a:lnTo>
                  <a:pt x="1992" y="159"/>
                </a:lnTo>
                <a:lnTo>
                  <a:pt x="2301" y="117"/>
                </a:lnTo>
                <a:lnTo>
                  <a:pt x="2604" y="60"/>
                </a:lnTo>
                <a:lnTo>
                  <a:pt x="2883" y="0"/>
                </a:lnTo>
                <a:lnTo>
                  <a:pt x="0" y="0"/>
                </a:lnTo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488F5D98-61AD-2B71-2CD4-9B4056FF4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2060" name="Rectangle 12">
            <a:extLst>
              <a:ext uri="{FF2B5EF4-FFF2-40B4-BE49-F238E27FC236}">
                <a16:creationId xmlns:a16="http://schemas.microsoft.com/office/drawing/2014/main" id="{408CB73D-6A9E-57EB-B4E1-89B33DFC8A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0"/>
            <a:r>
              <a:rPr lang="en-US" altLang="pt-BR"/>
              <a:t>Segundo nível</a:t>
            </a:r>
          </a:p>
          <a:p>
            <a:pPr lvl="0"/>
            <a:r>
              <a:rPr lang="en-US" altLang="pt-BR"/>
              <a:t>Terceiro nível</a:t>
            </a:r>
          </a:p>
          <a:p>
            <a:pPr lvl="0"/>
            <a:r>
              <a:rPr lang="en-US" altLang="pt-BR"/>
              <a:t>Quarto nível</a:t>
            </a:r>
          </a:p>
          <a:p>
            <a:pPr lvl="0"/>
            <a:r>
              <a:rPr lang="en-US" altLang="pt-BR"/>
              <a:t>Quinto nível</a:t>
            </a:r>
          </a:p>
        </p:txBody>
      </p:sp>
      <p:sp>
        <p:nvSpPr>
          <p:cNvPr id="2321421" name="Rectangle 13">
            <a:extLst>
              <a:ext uri="{FF2B5EF4-FFF2-40B4-BE49-F238E27FC236}">
                <a16:creationId xmlns:a16="http://schemas.microsoft.com/office/drawing/2014/main" id="{9F436DC4-85B3-4B0F-4583-FD54926F1C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1422" name="Rectangle 14">
            <a:extLst>
              <a:ext uri="{FF2B5EF4-FFF2-40B4-BE49-F238E27FC236}">
                <a16:creationId xmlns:a16="http://schemas.microsoft.com/office/drawing/2014/main" id="{92263501-38A0-7C65-87CE-9580A9F51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21423" name="Rectangle 15">
            <a:extLst>
              <a:ext uri="{FF2B5EF4-FFF2-40B4-BE49-F238E27FC236}">
                <a16:creationId xmlns:a16="http://schemas.microsoft.com/office/drawing/2014/main" id="{AEBB0290-1AE9-9BE7-BC5F-07A249DE88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9BD8134F-A61F-4940-A627-2F0FB029DF24}" type="slidenum">
              <a:rPr lang="en-US" altLang="pt-BR"/>
              <a:pPr/>
              <a:t>‹#›</a:t>
            </a:fld>
            <a:endParaRPr lang="en-US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72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232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1410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7">
            <a:extLst>
              <a:ext uri="{FF2B5EF4-FFF2-40B4-BE49-F238E27FC236}">
                <a16:creationId xmlns:a16="http://schemas.microsoft.com/office/drawing/2014/main" id="{D2A1B495-DFEA-1960-003E-DF18DC87E4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13"/>
            <a:ext cx="9144000" cy="686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67491" name="Text Box 3">
            <a:extLst>
              <a:ext uri="{FF2B5EF4-FFF2-40B4-BE49-F238E27FC236}">
                <a16:creationId xmlns:a16="http://schemas.microsoft.com/office/drawing/2014/main" id="{F28847FD-D44E-AF64-24CD-62A249D37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608013"/>
            <a:ext cx="5826125" cy="4981575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lnSpc>
                <a:spcPct val="40000"/>
              </a:lnSpc>
              <a:spcBef>
                <a:spcPct val="50000"/>
              </a:spcBef>
              <a:spcAft>
                <a:spcPct val="20000"/>
              </a:spcAft>
              <a:defRPr/>
            </a:pPr>
            <a:endParaRPr lang="pt-BR" sz="1800" b="1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stellar" pitchFamily="18" charset="0"/>
            </a:endParaRPr>
          </a:p>
          <a:p>
            <a:pPr algn="ctr">
              <a:spcBef>
                <a:spcPct val="10000"/>
              </a:spcBef>
              <a:spcAft>
                <a:spcPct val="10000"/>
              </a:spcAft>
              <a:defRPr/>
            </a:pPr>
            <a:r>
              <a:rPr lang="pt-BR" sz="100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stellar" pitchFamily="18" charset="0"/>
              </a:rPr>
              <a:t>Os 144.000 Mil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7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367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367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367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2367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6749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7557" name="Text Box 5">
            <a:extLst>
              <a:ext uri="{FF2B5EF4-FFF2-40B4-BE49-F238E27FC236}">
                <a16:creationId xmlns:a16="http://schemas.microsoft.com/office/drawing/2014/main" id="{5677FD1C-1B5B-13AE-28EA-8FE760A1B9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52475"/>
            <a:ext cx="7848600" cy="54006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600" i="0">
                <a:solidFill>
                  <a:srgbClr val="969696"/>
                </a:solidFill>
                <a:latin typeface="Arial" charset="0"/>
              </a:rPr>
              <a:t>“Estes são os que não se contaminaram com mulheres; porque são virgens. Estes são os que seguem o Cordeiro para onde quer que vá.</a:t>
            </a:r>
            <a:r>
              <a:rPr lang="pt-BR" sz="3600" i="0">
                <a:latin typeface="Arial" charset="0"/>
              </a:rPr>
              <a:t> Estes foram comprados dentre os homens para serem </a:t>
            </a:r>
            <a:r>
              <a:rPr lang="pt-BR" sz="3600" b="1" i="0">
                <a:solidFill>
                  <a:schemeClr val="folHlink"/>
                </a:solidFill>
                <a:latin typeface="Arial" charset="0"/>
              </a:rPr>
              <a:t>as primícias para Deus e para o Cordeiro.”</a:t>
            </a:r>
          </a:p>
          <a:p>
            <a:pPr>
              <a:defRPr/>
            </a:pPr>
            <a:endParaRPr lang="pt-BR" sz="2000" b="1" i="0">
              <a:solidFill>
                <a:schemeClr val="folHlink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pt-BR" sz="40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Apocalipse 14:4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755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>
            <a:extLst>
              <a:ext uri="{FF2B5EF4-FFF2-40B4-BE49-F238E27FC236}">
                <a16:creationId xmlns:a16="http://schemas.microsoft.com/office/drawing/2014/main" id="{7D832F28-5436-3DDA-726C-2787E4E0E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3167063"/>
            <a:ext cx="6324600" cy="256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Quem foram as primícias dentre os mortos?</a:t>
            </a: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pt-BR" altLang="pt-BR" sz="400" b="1" i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pt-BR" altLang="pt-BR" sz="2800" b="1" i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I Coríntios 15:20 e 23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Mateus 27:52 e 53</a:t>
            </a:r>
            <a:r>
              <a:rPr lang="en-US" altLang="pt-BR" sz="280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en-US" altLang="pt-BR" sz="2800">
                <a:latin typeface="Arial" panose="020B0604020202020204" pitchFamily="34" charset="0"/>
              </a:rPr>
              <a:t> </a:t>
            </a: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D69E7600-9877-96F0-3FAC-D79326C15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03</a:t>
            </a:r>
          </a:p>
        </p:txBody>
      </p:sp>
    </p:spTree>
  </p:cSld>
  <p:clrMapOvr>
    <a:masterClrMapping/>
  </p:clrMapOvr>
  <p:transition>
    <p:strips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9602" name="Text Box 1026">
            <a:extLst>
              <a:ext uri="{FF2B5EF4-FFF2-40B4-BE49-F238E27FC236}">
                <a16:creationId xmlns:a16="http://schemas.microsoft.com/office/drawing/2014/main" id="{D6EFC30A-8DDF-CEE0-8CE0-928675E651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268413"/>
            <a:ext cx="7704138" cy="433228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200" i="0">
                <a:latin typeface="Arial" charset="0"/>
              </a:rPr>
              <a:t>20 “Mas na realidade Cristo foi ressuscitado dentre os mortos,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sendo ele as primícias dos que dormem.”</a:t>
            </a:r>
          </a:p>
          <a:p>
            <a:pPr algn="just">
              <a:defRPr/>
            </a:pPr>
            <a:endParaRPr lang="pt-BR" sz="3200" i="0">
              <a:latin typeface="Arial" charset="0"/>
            </a:endParaRPr>
          </a:p>
          <a:p>
            <a:pPr algn="just">
              <a:defRPr/>
            </a:pPr>
            <a:r>
              <a:rPr lang="pt-BR" sz="3200" i="0">
                <a:latin typeface="Arial" charset="0"/>
              </a:rPr>
              <a:t>23 “Cada um, porém, na sua ordem: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Cristo as primícias,</a:t>
            </a:r>
            <a:r>
              <a:rPr lang="pt-BR" sz="3200" i="0">
                <a:latin typeface="Arial" charset="0"/>
              </a:rPr>
              <a:t> depois os que são de Cristo, na sua vinda.”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3200" b="1" i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I Coríntios 15:20 e 23.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9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9602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3636" name="Text Box 4">
            <a:extLst>
              <a:ext uri="{FF2B5EF4-FFF2-40B4-BE49-F238E27FC236}">
                <a16:creationId xmlns:a16="http://schemas.microsoft.com/office/drawing/2014/main" id="{447E970E-F9ED-04B3-4B97-A879152B1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401763"/>
            <a:ext cx="7704138" cy="443706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200" i="0">
                <a:latin typeface="Arial" charset="0"/>
              </a:rPr>
              <a:t>52 Os sepulcros se abriram,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e muitos</a:t>
            </a:r>
            <a:r>
              <a:rPr lang="pt-BR" sz="3200" i="0">
                <a:latin typeface="Arial" charset="0"/>
              </a:rPr>
              <a:t> corpos de santos que tinham dormido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foram ressuscitados;</a:t>
            </a:r>
          </a:p>
          <a:p>
            <a:pPr algn="just">
              <a:defRPr/>
            </a:pPr>
            <a:endParaRPr lang="pt-BR" sz="3200" i="0">
              <a:solidFill>
                <a:schemeClr val="folHlink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3200" i="0">
                <a:latin typeface="Arial" charset="0"/>
              </a:rPr>
              <a:t>53 E, saindo dos sepulcros, depois da ressurreição dele, entraram na cidade santa,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e apareceram a muitos.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Mateus 27:52 e 53.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3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363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4658" name="Text Box 2">
            <a:extLst>
              <a:ext uri="{FF2B5EF4-FFF2-40B4-BE49-F238E27FC236}">
                <a16:creationId xmlns:a16="http://schemas.microsoft.com/office/drawing/2014/main" id="{81EBEC05-EBE3-AEBB-0D43-D22FFCD52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28663"/>
            <a:ext cx="7991475" cy="5364162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000" i="0">
                <a:latin typeface="Arial" charset="0"/>
              </a:rPr>
              <a:t>“Aqueles, porém, que ressurgiram por ocasião da ressurreição de Cristo, saíram para a vida eterna. Ascenderam com Ele, como troféus de Sua vitória sobre a morte e o sepulcro. Estes, disse Cristo, não mais são cativos de Satanás. Eu os redimi. Trouxe-os da sepultura </a:t>
            </a:r>
            <a:r>
              <a:rPr lang="pt-BR" sz="3000" b="1" i="0">
                <a:solidFill>
                  <a:schemeClr val="folHlink"/>
                </a:solidFill>
                <a:latin typeface="Arial" charset="0"/>
              </a:rPr>
              <a:t>como as primícias de Meu poder,</a:t>
            </a:r>
            <a:r>
              <a:rPr lang="pt-BR" sz="3000" i="0">
                <a:latin typeface="Arial" charset="0"/>
              </a:rPr>
              <a:t> para estarem comigo onde Eu estiver, para nunca mais verem a morte nem experimentarem a dor.”</a:t>
            </a:r>
            <a:endParaRPr lang="pt-BR" sz="3000" i="0">
              <a:latin typeface="Arial" charset="0"/>
              <a:cs typeface="Arial" charset="0"/>
            </a:endParaRPr>
          </a:p>
          <a:p>
            <a:pPr algn="just">
              <a:defRPr/>
            </a:pPr>
            <a:endParaRPr lang="pt-BR" sz="1400" i="0">
              <a:solidFill>
                <a:schemeClr val="folHlink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pt-BR" sz="32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Desejado, pág. 786.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465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8578" name="Text Box 1026">
            <a:extLst>
              <a:ext uri="{FF2B5EF4-FFF2-40B4-BE49-F238E27FC236}">
                <a16:creationId xmlns:a16="http://schemas.microsoft.com/office/drawing/2014/main" id="{9E1D20C6-A141-D467-E920-E86F46DDE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562225"/>
            <a:ext cx="7550150" cy="3387725"/>
          </a:xfrm>
          <a:prstGeom prst="rect">
            <a:avLst/>
          </a:prstGeom>
          <a:noFill/>
          <a:ln>
            <a:noFill/>
          </a:ln>
          <a:effectLst>
            <a:outerShdw dist="53882" dir="2700000" sy="50000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0"/>
              </a:spcBef>
              <a:buFontTx/>
              <a:buNone/>
            </a:pPr>
            <a:r>
              <a:rPr lang="pt-BR" altLang="pt-BR" sz="3600" i="0">
                <a:solidFill>
                  <a:srgbClr val="FFFF00"/>
                </a:solidFill>
                <a:latin typeface="Arial" panose="020B0604020202020204" pitchFamily="34" charset="0"/>
              </a:rPr>
              <a:t>As primícias dentre os mortos são os homens que Jesus trouxe da sepultura por ocasião de sua morte (Mateus 27:52 e 53), e simbolizam sua vitória sobre a morte. Destes, Moisés é um símbolo apropriado.</a:t>
            </a:r>
            <a:r>
              <a:rPr lang="en-US" altLang="pt-BR" sz="360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endParaRPr lang="pt-BR" altLang="pt-BR" sz="3600">
              <a:solidFill>
                <a:srgbClr val="FFFF00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Line 1027">
            <a:extLst>
              <a:ext uri="{FF2B5EF4-FFF2-40B4-BE49-F238E27FC236}">
                <a16:creationId xmlns:a16="http://schemas.microsoft.com/office/drawing/2014/main" id="{4D84A7A1-2D23-4C25-573A-F8652BFB9A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5240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484" name="Line 1028">
            <a:extLst>
              <a:ext uri="{FF2B5EF4-FFF2-40B4-BE49-F238E27FC236}">
                <a16:creationId xmlns:a16="http://schemas.microsoft.com/office/drawing/2014/main" id="{B9857368-5220-1951-354C-3B60782476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7526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328581" name="Rectangle 1029">
            <a:extLst>
              <a:ext uri="{FF2B5EF4-FFF2-40B4-BE49-F238E27FC236}">
                <a16:creationId xmlns:a16="http://schemas.microsoft.com/office/drawing/2014/main" id="{FF7ADBE7-03E3-30A1-FA39-4D275780C8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4400"/>
          </a:p>
        </p:txBody>
      </p:sp>
      <p:sp>
        <p:nvSpPr>
          <p:cNvPr id="20486" name="Text Box 1030">
            <a:extLst>
              <a:ext uri="{FF2B5EF4-FFF2-40B4-BE49-F238E27FC236}">
                <a16:creationId xmlns:a16="http://schemas.microsoft.com/office/drawing/2014/main" id="{B2FA490C-CB5A-7C6F-AB71-64883CCE9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solidFill>
                  <a:srgbClr val="1D0058"/>
                </a:solidFill>
                <a:latin typeface="Arial" panose="020B0604020202020204" pitchFamily="34" charset="0"/>
              </a:rPr>
              <a:t>Resposta</a:t>
            </a:r>
            <a:endParaRPr lang="pt-BR" altLang="pt-BR" sz="4400" b="1" i="0">
              <a:solidFill>
                <a:srgbClr val="2500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8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8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8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8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28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8578" grpId="0" autoUpdateAnimBg="0"/>
      <p:bldP spid="232858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4E3320FC-CF25-AD52-9343-B11FEB89ED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2781300"/>
            <a:ext cx="7200900" cy="340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Quem então serão as primícias dentre os vivos, e quais serão suas características?</a:t>
            </a: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pt-BR" altLang="pt-BR" sz="2000" b="1" i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algn="r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Hebreus 12:14</a:t>
            </a:r>
          </a:p>
          <a:p>
            <a:pPr algn="r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Apocalipse 14:5</a:t>
            </a:r>
          </a:p>
          <a:p>
            <a:pPr algn="r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Mateus 5:48 </a:t>
            </a:r>
            <a:r>
              <a:rPr lang="pt-BR" altLang="pt-BR" b="1" i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1507" name="Text Box 3">
            <a:extLst>
              <a:ext uri="{FF2B5EF4-FFF2-40B4-BE49-F238E27FC236}">
                <a16:creationId xmlns:a16="http://schemas.microsoft.com/office/drawing/2014/main" id="{EAD4933E-30FF-C7D9-0CE0-E3EC39453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04</a:t>
            </a:r>
          </a:p>
        </p:txBody>
      </p:sp>
    </p:spTree>
  </p:cSld>
  <p:clrMapOvr>
    <a:masterClrMapping/>
  </p:clrMapOvr>
  <p:transition>
    <p:strips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9474" name="Text Box 2">
            <a:extLst>
              <a:ext uri="{FF2B5EF4-FFF2-40B4-BE49-F238E27FC236}">
                <a16:creationId xmlns:a16="http://schemas.microsoft.com/office/drawing/2014/main" id="{1EF29FC0-2E2C-F490-D0C5-CB53266FBB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981075"/>
            <a:ext cx="7848600" cy="49117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600" i="0">
                <a:latin typeface="Arial" charset="0"/>
              </a:rPr>
              <a:t>Segui a paz com todos, e </a:t>
            </a:r>
            <a:r>
              <a:rPr lang="pt-BR" sz="3600" b="1" i="0">
                <a:solidFill>
                  <a:srgbClr val="FFFF99"/>
                </a:solidFill>
                <a:latin typeface="Arial" charset="0"/>
              </a:rPr>
              <a:t>a</a:t>
            </a:r>
            <a:r>
              <a:rPr lang="pt-BR" sz="3600" i="0">
                <a:latin typeface="Arial" charset="0"/>
              </a:rPr>
              <a:t> </a:t>
            </a:r>
            <a:r>
              <a:rPr lang="pt-BR" sz="3600" b="1" i="0">
                <a:solidFill>
                  <a:srgbClr val="FFFF99"/>
                </a:solidFill>
                <a:latin typeface="Arial" charset="0"/>
              </a:rPr>
              <a:t>santificação,</a:t>
            </a:r>
            <a:r>
              <a:rPr lang="pt-BR" sz="3600" i="0">
                <a:latin typeface="Arial" charset="0"/>
              </a:rPr>
              <a:t> sem a qual ninguém verá o Senhor. </a:t>
            </a:r>
          </a:p>
          <a:p>
            <a:pPr algn="ctr">
              <a:defRPr/>
            </a:pPr>
            <a:r>
              <a:rPr lang="pt-BR" sz="3600" b="1" i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Hebreus 12:14</a:t>
            </a:r>
          </a:p>
          <a:p>
            <a:pPr algn="just">
              <a:defRPr/>
            </a:pPr>
            <a:endParaRPr lang="pt-BR" sz="3200" i="0">
              <a:latin typeface="Arial" charset="0"/>
            </a:endParaRPr>
          </a:p>
          <a:p>
            <a:pPr algn="just">
              <a:defRPr/>
            </a:pPr>
            <a:endParaRPr lang="pt-BR" sz="3200" i="0">
              <a:latin typeface="Arial" charset="0"/>
            </a:endParaRPr>
          </a:p>
          <a:p>
            <a:pPr algn="just">
              <a:defRPr/>
            </a:pPr>
            <a:r>
              <a:rPr lang="pt-BR" sz="3600" i="0">
                <a:latin typeface="Arial" charset="0"/>
              </a:rPr>
              <a:t>E na sua boca não se achou engano; porque são </a:t>
            </a:r>
            <a:r>
              <a:rPr lang="pt-BR" sz="3600" b="1" i="0">
                <a:solidFill>
                  <a:srgbClr val="FFFF99"/>
                </a:solidFill>
                <a:latin typeface="Arial" charset="0"/>
              </a:rPr>
              <a:t>irrepreensíveis.</a:t>
            </a:r>
          </a:p>
          <a:p>
            <a:pPr algn="ctr">
              <a:defRPr/>
            </a:pPr>
            <a:r>
              <a:rPr lang="pt-BR" sz="3600" b="1" i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Apocalipse 14:5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9474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1522" name="Text Box 2">
            <a:extLst>
              <a:ext uri="{FF2B5EF4-FFF2-40B4-BE49-F238E27FC236}">
                <a16:creationId xmlns:a16="http://schemas.microsoft.com/office/drawing/2014/main" id="{E3554783-D993-095E-7B1B-1BBD8F0E07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575" y="2384425"/>
            <a:ext cx="7127875" cy="21240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600" i="0">
                <a:latin typeface="Arial" charset="0"/>
              </a:rPr>
              <a:t>Sede vós, pois,</a:t>
            </a:r>
            <a:r>
              <a:rPr lang="pt-BR" sz="3600" b="1" i="0">
                <a:latin typeface="Arial" charset="0"/>
              </a:rPr>
              <a:t> </a:t>
            </a:r>
            <a:r>
              <a:rPr lang="pt-BR" sz="3600" b="1" i="0">
                <a:solidFill>
                  <a:srgbClr val="FFFF99"/>
                </a:solidFill>
                <a:latin typeface="Arial" charset="0"/>
              </a:rPr>
              <a:t>perfeitos,</a:t>
            </a:r>
            <a:r>
              <a:rPr lang="pt-BR" sz="3600" b="1" i="0">
                <a:latin typeface="Arial" charset="0"/>
              </a:rPr>
              <a:t> </a:t>
            </a:r>
            <a:r>
              <a:rPr lang="pt-BR" sz="3600" i="0">
                <a:latin typeface="Arial" charset="0"/>
              </a:rPr>
              <a:t>como</a:t>
            </a:r>
            <a:r>
              <a:rPr lang="pt-BR" sz="3600" b="1" i="0">
                <a:latin typeface="Arial" charset="0"/>
              </a:rPr>
              <a:t> </a:t>
            </a:r>
            <a:r>
              <a:rPr lang="pt-BR" sz="3600" i="0">
                <a:latin typeface="Arial" charset="0"/>
              </a:rPr>
              <a:t>é perfeito o vosso Pai celestial.</a:t>
            </a:r>
            <a:endParaRPr lang="pt-BR" sz="3600" i="0">
              <a:solidFill>
                <a:srgbClr val="FFFF99"/>
              </a:solidFill>
              <a:latin typeface="Arial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3600" b="1" i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Mateus 5:48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1522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2546" name="Text Box 2">
            <a:extLst>
              <a:ext uri="{FF2B5EF4-FFF2-40B4-BE49-F238E27FC236}">
                <a16:creationId xmlns:a16="http://schemas.microsoft.com/office/drawing/2014/main" id="{93567E69-1A34-F647-6A36-41B227168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188" y="765175"/>
            <a:ext cx="7794625" cy="5219700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pt-BR" altLang="pt-BR" sz="2800" i="0">
                <a:latin typeface="Arial" panose="020B0604020202020204" pitchFamily="34" charset="0"/>
              </a:rPr>
              <a:t>“Por meio da trasladação de Enoque, o Senhor tencionava ensinar uma lição importante... </a:t>
            </a:r>
            <a:r>
              <a:rPr lang="pt-BR" altLang="pt-BR" sz="2800" b="1" i="0">
                <a:solidFill>
                  <a:schemeClr val="folHlink"/>
                </a:solidFill>
                <a:latin typeface="Arial" panose="020B0604020202020204" pitchFamily="34" charset="0"/>
              </a:rPr>
              <a:t>Ensinava-se aos homens que é possível obedecer à lei de Deus;</a:t>
            </a:r>
            <a:r>
              <a:rPr lang="pt-BR" altLang="pt-BR" sz="2800" i="0">
                <a:latin typeface="Arial" panose="020B0604020202020204" pitchFamily="34" charset="0"/>
              </a:rPr>
              <a:t> que, vivendo embora em meio dos pecadores e corruptos, eram capazes, pela graça de Deus, de resistir à tentação, </a:t>
            </a:r>
            <a:r>
              <a:rPr lang="pt-BR" altLang="pt-BR" sz="2800" b="1" i="0">
                <a:solidFill>
                  <a:schemeClr val="folHlink"/>
                </a:solidFill>
                <a:latin typeface="Arial" panose="020B0604020202020204" pitchFamily="34" charset="0"/>
              </a:rPr>
              <a:t>e tornar-se puros e santos.</a:t>
            </a:r>
            <a:r>
              <a:rPr lang="pt-BR" altLang="pt-BR" sz="2800" i="0">
                <a:latin typeface="Arial" panose="020B0604020202020204" pitchFamily="34" charset="0"/>
              </a:rPr>
              <a:t> Viram em seu exemplo a bênção de uma vida tal; e sua trasladação foi uma evidência da verdade de sua profecia relativa ao além... </a:t>
            </a:r>
            <a:r>
              <a:rPr lang="pt-BR" altLang="pt-BR" sz="2800" i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pt-BR" altLang="pt-BR" sz="2800" i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254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282" name="Text Box 2">
            <a:extLst>
              <a:ext uri="{FF2B5EF4-FFF2-40B4-BE49-F238E27FC236}">
                <a16:creationId xmlns:a16="http://schemas.microsoft.com/office/drawing/2014/main" id="{11C50975-6E63-6D0B-9345-BBE4EB7EE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3" y="2060575"/>
            <a:ext cx="8137525" cy="46418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53882" dir="2700000" sy="50000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45000"/>
              </a:spcBef>
              <a:defRPr/>
            </a:pPr>
            <a:r>
              <a:rPr lang="pt-BR" sz="2800" i="0">
                <a:latin typeface="Arial" charset="0"/>
              </a:rPr>
              <a:t>“Não é plano dEle que seu povo apresente alguma coisa que eles supõem, a qual não é a ensinada na Palavra de Deus. </a:t>
            </a:r>
            <a:r>
              <a:rPr lang="pt-BR" sz="2800" b="1" i="0">
                <a:solidFill>
                  <a:schemeClr val="folHlink"/>
                </a:solidFill>
                <a:latin typeface="Arial" charset="0"/>
              </a:rPr>
              <a:t>Não é Sua vontade que eles se metam em discussões acerca de questões que os não ajudam espiritualmente, tais como: Que pessoas vão constituir os cento e quarenta e quatro mil?</a:t>
            </a:r>
            <a:r>
              <a:rPr lang="pt-BR" sz="2800" i="0">
                <a:latin typeface="Arial" charset="0"/>
              </a:rPr>
              <a:t> Isto, aqueles que forem os eleitos de Deus hão de sem dúvida, saber em breve.”</a:t>
            </a:r>
          </a:p>
          <a:p>
            <a:pPr algn="ctr">
              <a:spcBef>
                <a:spcPct val="45000"/>
              </a:spcBef>
              <a:defRPr/>
            </a:pPr>
            <a:r>
              <a:rPr lang="pt-BR" sz="32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Mensagens Escolhidas, Vol. 1, pág. 174.</a:t>
            </a:r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id="{FB00FB3A-8C1F-3407-DE9B-F1DD656257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5240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8C1D4091-88CD-AB2A-19A6-189D283B28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7526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01285" name="Rectangle 5">
            <a:extLst>
              <a:ext uri="{FF2B5EF4-FFF2-40B4-BE49-F238E27FC236}">
                <a16:creationId xmlns:a16="http://schemas.microsoft.com/office/drawing/2014/main" id="{78A06F88-F1C1-1C62-BABB-0E189B1D1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4400"/>
          </a:p>
        </p:txBody>
      </p:sp>
      <p:sp>
        <p:nvSpPr>
          <p:cNvPr id="7174" name="Text Box 7">
            <a:extLst>
              <a:ext uri="{FF2B5EF4-FFF2-40B4-BE49-F238E27FC236}">
                <a16:creationId xmlns:a16="http://schemas.microsoft.com/office/drawing/2014/main" id="{E883863B-EACE-2173-E264-292631B69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538" y="411163"/>
            <a:ext cx="6704012" cy="701675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000" b="1" i="0">
                <a:solidFill>
                  <a:srgbClr val="1D0058"/>
                </a:solidFill>
                <a:latin typeface="Arial" panose="020B0604020202020204" pitchFamily="34" charset="0"/>
              </a:rPr>
              <a:t>Recomendação de EGW</a:t>
            </a:r>
            <a:endParaRPr lang="pt-BR" altLang="pt-BR" sz="4000" b="1" i="0">
              <a:solidFill>
                <a:srgbClr val="2500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1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1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0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1282" grpId="0" autoUpdateAnimBg="0"/>
      <p:bldP spid="240128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3570" name="Text Box 2">
            <a:extLst>
              <a:ext uri="{FF2B5EF4-FFF2-40B4-BE49-F238E27FC236}">
                <a16:creationId xmlns:a16="http://schemas.microsoft.com/office/drawing/2014/main" id="{CAAA5C57-E6EC-6C50-C2A6-2BCA0B8B1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85788"/>
            <a:ext cx="8153400" cy="585628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2800" b="1" i="0">
                <a:solidFill>
                  <a:schemeClr val="folHlink"/>
                </a:solidFill>
                <a:latin typeface="Arial" charset="0"/>
              </a:rPr>
              <a:t>O caráter piedoso deste profeta representa o estado de santidade que deve ser alcançado por aqueles que hão de ser "comprados da Terra"</a:t>
            </a:r>
            <a:r>
              <a:rPr lang="pt-BR" sz="2800" i="0">
                <a:latin typeface="Arial" charset="0"/>
              </a:rPr>
              <a:t> (Apoc. 14:3), por ocasião do segundo advento de Cristo.</a:t>
            </a:r>
            <a:r>
              <a:rPr lang="en-US" sz="2400">
                <a:latin typeface="Arial" charset="0"/>
              </a:rPr>
              <a:t> </a:t>
            </a:r>
            <a:r>
              <a:rPr lang="pt-BR" sz="2800" i="0">
                <a:latin typeface="Arial" charset="0"/>
              </a:rPr>
              <a:t>Mas, como Enoque, o povo de Deus procurará pureza de coração, e conformidade com Sua vontade, até que reflitam a semelhança de Cristo. Como Enoque, advertirão o mundo da segunda vinda do Senhor, e dos juízos que cairão sobre os transgressores; </a:t>
            </a:r>
            <a:r>
              <a:rPr lang="pt-BR" sz="2800" b="1" i="0">
                <a:solidFill>
                  <a:srgbClr val="FFFF99"/>
                </a:solidFill>
                <a:latin typeface="Arial" charset="0"/>
              </a:rPr>
              <a:t>e pela sua santa conversação e exemplo condenarão os pecados dos ímpios.”</a:t>
            </a:r>
          </a:p>
          <a:p>
            <a:pPr algn="just">
              <a:defRPr/>
            </a:pPr>
            <a:r>
              <a:rPr lang="pt-BR" sz="1000" i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2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Patriarcas e Profetas, pág. 88-89</a:t>
            </a:r>
            <a:r>
              <a:rPr lang="en-US" sz="2800" b="1" i="0">
                <a:solidFill>
                  <a:schemeClr val="accent1"/>
                </a:solidFill>
                <a:latin typeface="Arial" charset="0"/>
              </a:rPr>
              <a:t> </a:t>
            </a:r>
            <a:endParaRPr lang="pt-BR" sz="2800" b="1" i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3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357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6690" name="Text Box 2">
            <a:extLst>
              <a:ext uri="{FF2B5EF4-FFF2-40B4-BE49-F238E27FC236}">
                <a16:creationId xmlns:a16="http://schemas.microsoft.com/office/drawing/2014/main" id="{9902F89B-BAE1-B1E0-6BB5-F6C5CA52A3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2371725"/>
            <a:ext cx="7848600" cy="393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5000"/>
              </a:spcBef>
              <a:buFontTx/>
              <a:buNone/>
            </a:pPr>
            <a:r>
              <a:rPr lang="pt-BR" altLang="pt-BR" sz="3600" i="0">
                <a:solidFill>
                  <a:srgbClr val="FFFF00"/>
                </a:solidFill>
                <a:latin typeface="Arial" panose="020B0604020202020204" pitchFamily="34" charset="0"/>
              </a:rPr>
              <a:t>Os 144.000 nos dizem que é possível vencer o pecado como Jesus venceu. A última geração de salvos que viverão sobre a terra representam os troféus vivos da vida vitoriosa de Jesus sobre o pecado. Serão perfeitos ainda em vida!</a:t>
            </a:r>
            <a:r>
              <a:rPr lang="en-US" altLang="pt-BR">
                <a:latin typeface="Arial" panose="020B0604020202020204" pitchFamily="34" charset="0"/>
              </a:rPr>
              <a:t> </a:t>
            </a:r>
            <a:endParaRPr lang="pt-BR" altLang="pt-BR">
              <a:latin typeface="Arial" panose="020B0604020202020204" pitchFamily="34" charset="0"/>
            </a:endParaRPr>
          </a:p>
        </p:txBody>
      </p:sp>
      <p:sp>
        <p:nvSpPr>
          <p:cNvPr id="26627" name="Line 3">
            <a:extLst>
              <a:ext uri="{FF2B5EF4-FFF2-40B4-BE49-F238E27FC236}">
                <a16:creationId xmlns:a16="http://schemas.microsoft.com/office/drawing/2014/main" id="{DB6E83F5-5FEC-44FF-CF82-A36B421223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5240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id="{BAB18088-B2A2-E8F4-1255-00CD68B7C97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7526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26693" name="Rectangle 5">
            <a:extLst>
              <a:ext uri="{FF2B5EF4-FFF2-40B4-BE49-F238E27FC236}">
                <a16:creationId xmlns:a16="http://schemas.microsoft.com/office/drawing/2014/main" id="{CD49CF7F-F3CD-DCBD-7739-76DE92815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4400"/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799BEE58-A11C-5FF1-8BAE-3172D6B27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solidFill>
                  <a:srgbClr val="1D0058"/>
                </a:solidFill>
                <a:latin typeface="Arial" panose="020B0604020202020204" pitchFamily="34" charset="0"/>
              </a:rPr>
              <a:t>Resposta</a:t>
            </a:r>
            <a:endParaRPr lang="pt-BR" altLang="pt-BR" sz="4400" b="1" i="0">
              <a:solidFill>
                <a:srgbClr val="2500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6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6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6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6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6690" grpId="0" autoUpdateAnimBg="0"/>
      <p:bldP spid="62669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>
            <a:extLst>
              <a:ext uri="{FF2B5EF4-FFF2-40B4-BE49-F238E27FC236}">
                <a16:creationId xmlns:a16="http://schemas.microsoft.com/office/drawing/2014/main" id="{C45D9C1D-D4CC-0A97-D9E3-E8E7D5EC6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2997200"/>
            <a:ext cx="6516687" cy="2557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Que textos nos confirmam que os 144.000 mil se contarão dentre os vivos?</a:t>
            </a:r>
            <a:endParaRPr lang="pt-BR" altLang="pt-BR" sz="2800" b="1" i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pt-BR" altLang="pt-BR" sz="1800" b="1" i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Apocalipse 14:3 u.p.  </a:t>
            </a:r>
          </a:p>
        </p:txBody>
      </p:sp>
      <p:sp>
        <p:nvSpPr>
          <p:cNvPr id="27651" name="Text Box 3">
            <a:extLst>
              <a:ext uri="{FF2B5EF4-FFF2-40B4-BE49-F238E27FC236}">
                <a16:creationId xmlns:a16="http://schemas.microsoft.com/office/drawing/2014/main" id="{E2C5BD08-9197-AFE8-8C45-513127A3EE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05</a:t>
            </a:r>
          </a:p>
        </p:txBody>
      </p:sp>
    </p:spTree>
  </p:cSld>
  <p:clrMapOvr>
    <a:masterClrMapping/>
  </p:clrMapOvr>
  <p:transition>
    <p:strips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786" name="Text Box 2">
            <a:extLst>
              <a:ext uri="{FF2B5EF4-FFF2-40B4-BE49-F238E27FC236}">
                <a16:creationId xmlns:a16="http://schemas.microsoft.com/office/drawing/2014/main" id="{A766601C-E1FE-FC9A-4B63-104787A36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000" y="1052513"/>
            <a:ext cx="7499350" cy="51149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3200" i="0">
                <a:solidFill>
                  <a:srgbClr val="969696"/>
                </a:solidFill>
                <a:latin typeface="Arial" charset="0"/>
              </a:rPr>
              <a:t>E cantavam um cântico novo diante do trono, e diante dos quatro seres viventes e dos anciãos; e ninguém podia aprender aquele cântico,</a:t>
            </a:r>
            <a:r>
              <a:rPr lang="pt-BR" sz="3200" i="0">
                <a:latin typeface="Arial" charset="0"/>
              </a:rPr>
              <a:t> senão os cento e quarenta e quatro mil,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aqueles que foram comprados da terra.</a:t>
            </a:r>
            <a:endParaRPr lang="pt-BR" sz="3200" b="1" i="0">
              <a:solidFill>
                <a:schemeClr val="folHlink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Apocalipse 14:3</a:t>
            </a:r>
            <a:r>
              <a:rPr lang="pt-BR" sz="2800" b="1" i="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4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78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4594" name="Text Box 2">
            <a:extLst>
              <a:ext uri="{FF2B5EF4-FFF2-40B4-BE49-F238E27FC236}">
                <a16:creationId xmlns:a16="http://schemas.microsoft.com/office/drawing/2014/main" id="{B7104BC0-F7A9-3995-521A-40F95CA47C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33375"/>
            <a:ext cx="8153400" cy="62833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2800" i="0" dirty="0">
                <a:latin typeface="Arial" charset="0"/>
              </a:rPr>
              <a:t>“Em alguns lugares, antes do tempo para se executar o decreto, os ímpios ruíram sobre os santos para os matar; mas, anjos sob a forma de homens de guerra, combatiam por eles. Satanás desejava ter o privilégio de destruir os santos do altíssimo; Jesus, porém, ordenou a seus anjos que vigiassem sobre eles. Deus queria ser honrado fazendo um concerto com aqueles que haviam guardado sua lei, à vista dos gentios em redor deles; </a:t>
            </a:r>
            <a:r>
              <a:rPr lang="pt-BR" sz="2800" b="1" i="0" dirty="0">
                <a:solidFill>
                  <a:schemeClr val="folHlink"/>
                </a:solidFill>
                <a:latin typeface="Arial" charset="0"/>
              </a:rPr>
              <a:t>Jesus queria ser honrado, trasladando sem que vissem a morte, aos fiéis e expectantes, que durante </a:t>
            </a:r>
            <a:r>
              <a:rPr lang="pt-BR" sz="2800" b="1" i="0" u="sng" dirty="0">
                <a:solidFill>
                  <a:schemeClr val="folHlink"/>
                </a:solidFill>
                <a:latin typeface="Arial" charset="0"/>
              </a:rPr>
              <a:t>tanto tempo</a:t>
            </a:r>
            <a:r>
              <a:rPr lang="pt-BR" sz="2800" b="1" i="0" dirty="0">
                <a:solidFill>
                  <a:schemeClr val="folHlink"/>
                </a:solidFill>
                <a:latin typeface="Arial" charset="0"/>
              </a:rPr>
              <a:t> o haviam esperado”</a:t>
            </a:r>
            <a:r>
              <a:rPr lang="pt-BR" sz="2800" b="1" i="0" dirty="0">
                <a:solidFill>
                  <a:srgbClr val="FFFF99"/>
                </a:solidFill>
                <a:latin typeface="Arial" charset="0"/>
              </a:rPr>
              <a:t> </a:t>
            </a:r>
          </a:p>
          <a:p>
            <a:pPr algn="just">
              <a:defRPr/>
            </a:pPr>
            <a:r>
              <a:rPr lang="pt-BR" sz="1000" i="0" dirty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2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Primeiros Escritos, pág. 283.</a:t>
            </a:r>
            <a:r>
              <a:rPr lang="en-US" sz="32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t-BR" sz="3200" b="1" i="0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4594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5618" name="Text Box 2">
            <a:extLst>
              <a:ext uri="{FF2B5EF4-FFF2-40B4-BE49-F238E27FC236}">
                <a16:creationId xmlns:a16="http://schemas.microsoft.com/office/drawing/2014/main" id="{DB2C8A92-6EE2-4222-9107-B552AB9D0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288" y="585788"/>
            <a:ext cx="8153400" cy="5856287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2800" i="0">
                <a:latin typeface="Arial" charset="0"/>
              </a:rPr>
              <a:t>“Moisés, sobre o monte da transfiguração, era um testemunho da vitória de Cristo sobre o pecado e a morte. Representava os que sairão do sepulcro na ressurreição dos justos. </a:t>
            </a:r>
            <a:r>
              <a:rPr lang="pt-BR" sz="2800" b="1" i="0">
                <a:solidFill>
                  <a:schemeClr val="folHlink"/>
                </a:solidFill>
                <a:latin typeface="Arial" charset="0"/>
              </a:rPr>
              <a:t>Elias, que fora trasladado ao Céu sem ver a morte, representava os que se hão de achar vivos na terra por ocasião da segunda vinda de Cristo,</a:t>
            </a:r>
            <a:r>
              <a:rPr lang="pt-BR" sz="2800" i="0">
                <a:latin typeface="Arial" charset="0"/>
              </a:rPr>
              <a:t> e que serão ‘transformados num abrir e fechar de olhos’... Sobre o monte, foi representado em miniatura o futuro reino da glória – Cristo, o Rei, Moisés como representante dos santos ressuscitados, e Elias dos trasladados”</a:t>
            </a:r>
            <a:r>
              <a:rPr lang="en-US" sz="2800" i="0">
                <a:latin typeface="Arial" charset="0"/>
              </a:rPr>
              <a:t> </a:t>
            </a:r>
            <a:endParaRPr lang="pt-BR" sz="2800" i="0">
              <a:solidFill>
                <a:srgbClr val="FFFF99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1000" i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2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Desejado, pág. 408.</a:t>
            </a:r>
            <a:r>
              <a:rPr lang="en-US" sz="32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t-BR" sz="3200" b="1" i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5618" grpId="0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42" name="Text Box 2">
            <a:extLst>
              <a:ext uri="{FF2B5EF4-FFF2-40B4-BE49-F238E27FC236}">
                <a16:creationId xmlns:a16="http://schemas.microsoft.com/office/drawing/2014/main" id="{96224FBD-D71C-B3E9-BEF3-D00AD858E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811213"/>
            <a:ext cx="7561262" cy="5210175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i="0">
                <a:latin typeface="Arial" panose="020B0604020202020204" pitchFamily="34" charset="0"/>
              </a:rPr>
              <a:t>“Moisés estava presente para representar os que serão ressuscitados dentre os mortos, por ocasião do segundo aparecimento de Jesus. </a:t>
            </a:r>
            <a:r>
              <a:rPr lang="pt-BR" altLang="pt-BR" b="1" i="0">
                <a:solidFill>
                  <a:schemeClr val="folHlink"/>
                </a:solidFill>
                <a:latin typeface="Arial" panose="020B0604020202020204" pitchFamily="34" charset="0"/>
              </a:rPr>
              <a:t>E Elias, que fora trasladado sem ver a morte, representava os que serão transformados à imortalidade por ocasião da segunda vinda de Cristo,</a:t>
            </a:r>
            <a:r>
              <a:rPr lang="pt-BR" altLang="pt-BR" i="0">
                <a:latin typeface="Arial" panose="020B0604020202020204" pitchFamily="34" charset="0"/>
              </a:rPr>
              <a:t> e serão trasladados sem ver a morte”.</a:t>
            </a:r>
            <a:r>
              <a:rPr lang="en-US" altLang="pt-BR" i="0">
                <a:latin typeface="Arial" panose="020B0604020202020204" pitchFamily="34" charset="0"/>
              </a:rPr>
              <a:t> </a:t>
            </a:r>
            <a:endParaRPr lang="pt-BR" altLang="pt-BR" i="0">
              <a:solidFill>
                <a:srgbClr val="FFFF99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600" i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i="0">
                <a:solidFill>
                  <a:schemeClr val="accent1"/>
                </a:solidFill>
                <a:latin typeface="Arial" panose="020B0604020202020204" pitchFamily="34" charset="0"/>
              </a:rPr>
              <a:t>Primeiros Escritos, pág. 164.</a:t>
            </a:r>
            <a:r>
              <a:rPr lang="en-US" altLang="pt-BR" b="1" i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pt-BR" altLang="pt-BR" b="1" i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642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22" name="Text Box 2">
            <a:extLst>
              <a:ext uri="{FF2B5EF4-FFF2-40B4-BE49-F238E27FC236}">
                <a16:creationId xmlns:a16="http://schemas.microsoft.com/office/drawing/2014/main" id="{74BB4FE9-1629-F59A-A3F4-6049D92EA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404813"/>
            <a:ext cx="7993062" cy="6367462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i="0">
                <a:latin typeface="Arial" panose="020B0604020202020204" pitchFamily="34" charset="0"/>
              </a:rPr>
              <a:t>“Logo ouvimos a voz de Deus semelhante a muitas águas, a qual nos anunciou o dia e a hora da vinda de Jesus. </a:t>
            </a:r>
            <a:r>
              <a:rPr lang="pt-BR" altLang="pt-BR" b="1" i="0">
                <a:solidFill>
                  <a:schemeClr val="folHlink"/>
                </a:solidFill>
                <a:latin typeface="Arial" panose="020B0604020202020204" pitchFamily="34" charset="0"/>
              </a:rPr>
              <a:t>Os santos vivos, em número de 144.000,</a:t>
            </a:r>
            <a:r>
              <a:rPr lang="pt-BR" altLang="pt-BR" i="0">
                <a:latin typeface="Arial" panose="020B0604020202020204" pitchFamily="34" charset="0"/>
              </a:rPr>
              <a:t> reconheceram e entenderam a voz, ao passo que os ímpios julgaram fosse um trovão ou terremoto. Ao declarar Deus o tempo, verteu sobre nós o Espírito Santo, e nosso rosto brilhou com esplendor da glória de Deus como aconteceu com Moisés, na descida do Monte Sinai.”</a:t>
            </a:r>
            <a:r>
              <a:rPr lang="en-US" altLang="pt-BR" i="0">
                <a:latin typeface="Arial" panose="020B0604020202020204" pitchFamily="34" charset="0"/>
              </a:rPr>
              <a:t> </a:t>
            </a:r>
            <a:endParaRPr lang="pt-BR" altLang="pt-BR" i="0">
              <a:solidFill>
                <a:srgbClr val="FFFF99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600" i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i="0">
                <a:solidFill>
                  <a:schemeClr val="accent1"/>
                </a:solidFill>
                <a:latin typeface="Arial" panose="020B0604020202020204" pitchFamily="34" charset="0"/>
              </a:rPr>
              <a:t>Vida e Ensinos, pág. 58.</a:t>
            </a:r>
            <a:r>
              <a:rPr lang="en-US" altLang="pt-BR" sz="4400" b="1" i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pt-BR" altLang="pt-BR" sz="4400" b="1" i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22" grpId="0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290" name="Text Box 2">
            <a:extLst>
              <a:ext uri="{FF2B5EF4-FFF2-40B4-BE49-F238E27FC236}">
                <a16:creationId xmlns:a16="http://schemas.microsoft.com/office/drawing/2014/main" id="{7B9A17B8-E831-F72F-FF05-93AEF9BB9E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811213"/>
            <a:ext cx="7993062" cy="5332412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i="0">
                <a:latin typeface="Arial" panose="020B0604020202020204" pitchFamily="34" charset="0"/>
              </a:rPr>
              <a:t>“Saiu um decreto para se matar os santos, o que fez com que esses clamassem dia e noite por livramento. Esse foi o tempo da angústia de Jacó. Gên. 32. </a:t>
            </a:r>
            <a:r>
              <a:rPr lang="pt-BR" altLang="pt-BR" b="1" i="0">
                <a:solidFill>
                  <a:schemeClr val="folHlink"/>
                </a:solidFill>
                <a:latin typeface="Arial" panose="020B0604020202020204" pitchFamily="34" charset="0"/>
              </a:rPr>
              <a:t>Então todos os santos clamaram com angústia de espírito, e alcançaram livramento pela voz de Deus.</a:t>
            </a:r>
            <a:r>
              <a:rPr lang="pt-BR" altLang="pt-BR" i="0">
                <a:solidFill>
                  <a:schemeClr val="folHlink"/>
                </a:solidFill>
                <a:latin typeface="Arial" panose="020B0604020202020204" pitchFamily="34" charset="0"/>
              </a:rPr>
              <a:t> </a:t>
            </a:r>
            <a:r>
              <a:rPr lang="pt-BR" altLang="pt-BR" b="1" i="0">
                <a:solidFill>
                  <a:schemeClr val="folHlink"/>
                </a:solidFill>
                <a:latin typeface="Arial" panose="020B0604020202020204" pitchFamily="34" charset="0"/>
              </a:rPr>
              <a:t>Os cento e quarenta e quatro mil triunfaram.</a:t>
            </a:r>
            <a:r>
              <a:rPr lang="pt-BR" altLang="pt-BR" i="0">
                <a:latin typeface="Arial" panose="020B0604020202020204" pitchFamily="34" charset="0"/>
              </a:rPr>
              <a:t> Sua face se iluminou com a glória de Deus.”</a:t>
            </a:r>
            <a:endParaRPr lang="pt-BR" altLang="pt-BR" i="0">
              <a:solidFill>
                <a:srgbClr val="FFFF99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600" i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i="0">
                <a:solidFill>
                  <a:schemeClr val="accent1"/>
                </a:solidFill>
                <a:latin typeface="Arial" panose="020B0604020202020204" pitchFamily="34" charset="0"/>
              </a:rPr>
              <a:t>Vida e Ensinos, pág. 101.</a:t>
            </a:r>
            <a:r>
              <a:rPr lang="en-US" altLang="pt-BR" sz="4000" b="1" i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pt-BR" altLang="pt-BR" sz="4000" b="1" i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4290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8386" name="Text Box 2">
            <a:extLst>
              <a:ext uri="{FF2B5EF4-FFF2-40B4-BE49-F238E27FC236}">
                <a16:creationId xmlns:a16="http://schemas.microsoft.com/office/drawing/2014/main" id="{1C31BD6D-2582-84D7-41BC-C57413C473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8750"/>
            <a:ext cx="8424862" cy="6532563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2600" i="0">
                <a:latin typeface="Arial" panose="020B0604020202020204" pitchFamily="34" charset="0"/>
              </a:rPr>
              <a:t>“Ninguém, a não ser </a:t>
            </a:r>
            <a:r>
              <a:rPr lang="pt-BR" altLang="pt-BR" sz="2600" b="1" i="0">
                <a:solidFill>
                  <a:schemeClr val="folHlink"/>
                </a:solidFill>
                <a:latin typeface="Arial" panose="020B0604020202020204" pitchFamily="34" charset="0"/>
              </a:rPr>
              <a:t>os cento e quarenta e quatro mil,</a:t>
            </a:r>
            <a:r>
              <a:rPr lang="pt-BR" altLang="pt-BR" sz="2600" i="0">
                <a:latin typeface="Arial" panose="020B0604020202020204" pitchFamily="34" charset="0"/>
              </a:rPr>
              <a:t> pode aprender aquele canto, pois é o de sua experiência - </a:t>
            </a:r>
            <a:r>
              <a:rPr lang="pt-BR" altLang="pt-BR" sz="2600" b="1" i="0">
                <a:solidFill>
                  <a:schemeClr val="folHlink"/>
                </a:solidFill>
                <a:latin typeface="Arial" panose="020B0604020202020204" pitchFamily="34" charset="0"/>
              </a:rPr>
              <a:t>e nunca ninguém teve experiência semelhante.</a:t>
            </a:r>
            <a:r>
              <a:rPr lang="pt-BR" altLang="pt-BR" sz="2600" i="0">
                <a:latin typeface="Arial" panose="020B0604020202020204" pitchFamily="34" charset="0"/>
              </a:rPr>
              <a:t> "Estes são os que seguem o Cordeiro para onde quer que vai." "Estes, tendo sido </a:t>
            </a:r>
            <a:r>
              <a:rPr lang="pt-BR" altLang="pt-BR" sz="2600" b="1" i="0">
                <a:solidFill>
                  <a:schemeClr val="folHlink"/>
                </a:solidFill>
                <a:latin typeface="Arial" panose="020B0604020202020204" pitchFamily="34" charset="0"/>
              </a:rPr>
              <a:t>trasladados da Terra, </a:t>
            </a:r>
            <a:r>
              <a:rPr lang="pt-BR" altLang="pt-BR" sz="2600" b="1" i="0" u="sng">
                <a:solidFill>
                  <a:schemeClr val="folHlink"/>
                </a:solidFill>
                <a:latin typeface="Arial" panose="020B0604020202020204" pitchFamily="34" charset="0"/>
              </a:rPr>
              <a:t>dentre os vivos</a:t>
            </a:r>
            <a:r>
              <a:rPr lang="pt-BR" altLang="pt-BR" sz="2600" b="1" i="0">
                <a:solidFill>
                  <a:schemeClr val="folHlink"/>
                </a:solidFill>
                <a:latin typeface="Arial" panose="020B0604020202020204" pitchFamily="34" charset="0"/>
              </a:rPr>
              <a:t>,</a:t>
            </a:r>
            <a:r>
              <a:rPr lang="pt-BR" altLang="pt-BR" sz="2600" i="0">
                <a:latin typeface="Arial" panose="020B0604020202020204" pitchFamily="34" charset="0"/>
              </a:rPr>
              <a:t> são tidos como as primícias para Deus e para o Cordeiro." Apoc. 14:1-5; 15:3. "Estes são os que vieram de grande tribulação" (Apoc. 7:14); passaram pelo tempo de angústia tal como nunca houve desde que houve nação; suportaram a aflição do tempo da angústia de Jacó; </a:t>
            </a:r>
            <a:r>
              <a:rPr lang="pt-BR" altLang="pt-BR" sz="2600" b="1" i="0" u="sng">
                <a:solidFill>
                  <a:schemeClr val="folHlink"/>
                </a:solidFill>
                <a:latin typeface="Arial" panose="020B0604020202020204" pitchFamily="34" charset="0"/>
              </a:rPr>
              <a:t>permaneceram sem intercessor</a:t>
            </a:r>
            <a:r>
              <a:rPr lang="pt-BR" altLang="pt-BR" sz="2600" b="1" i="0">
                <a:solidFill>
                  <a:schemeClr val="folHlink"/>
                </a:solidFill>
                <a:latin typeface="Arial" panose="020B0604020202020204" pitchFamily="34" charset="0"/>
              </a:rPr>
              <a:t> durante o derramamento final dos juízos de Deus.”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1600" i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800" b="1" i="0">
                <a:solidFill>
                  <a:schemeClr val="accent1"/>
                </a:solidFill>
                <a:latin typeface="Arial" panose="020B0604020202020204" pitchFamily="34" charset="0"/>
              </a:rPr>
              <a:t>O Grande Conflito, pág. 649.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2800" b="1" i="0">
                <a:solidFill>
                  <a:schemeClr val="accent1"/>
                </a:solidFill>
                <a:latin typeface="Arial" panose="020B0604020202020204" pitchFamily="34" charset="0"/>
              </a:rPr>
              <a:t>Eventos Finais, pág. 268 (231).</a:t>
            </a:r>
            <a:r>
              <a:rPr lang="en-US" altLang="pt-BR" sz="4000" b="1" i="0">
                <a:solidFill>
                  <a:schemeClr val="accent1"/>
                </a:solidFill>
                <a:latin typeface="Arial" panose="020B0604020202020204" pitchFamily="34" charset="0"/>
              </a:rPr>
              <a:t> </a:t>
            </a:r>
            <a:endParaRPr lang="pt-BR" altLang="pt-BR" sz="4000" b="1" i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838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>
            <a:extLst>
              <a:ext uri="{FF2B5EF4-FFF2-40B4-BE49-F238E27FC236}">
                <a16:creationId xmlns:a16="http://schemas.microsoft.com/office/drawing/2014/main" id="{EFC5A07B-D039-CB23-604F-CD30C623A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01</a:t>
            </a:r>
          </a:p>
        </p:txBody>
      </p:sp>
      <p:sp>
        <p:nvSpPr>
          <p:cNvPr id="8195" name="Text Box 1031">
            <a:extLst>
              <a:ext uri="{FF2B5EF4-FFF2-40B4-BE49-F238E27FC236}">
                <a16:creationId xmlns:a16="http://schemas.microsoft.com/office/drawing/2014/main" id="{1BD874EB-31AE-9EBC-D122-0119727215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238" y="2924175"/>
            <a:ext cx="7559675" cy="306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O remanescente de Deus ficará  incontaminado com as doutrinas das igrejas?</a:t>
            </a:r>
          </a:p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pt-BR" altLang="pt-BR" sz="1000" b="1" i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endParaRPr lang="pt-BR" altLang="pt-BR" sz="2800" b="1" i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algn="r">
              <a:spcBef>
                <a:spcPct val="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II Coríntios 11:2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Apocalipse 14:4 p.p. </a:t>
            </a:r>
          </a:p>
        </p:txBody>
      </p:sp>
    </p:spTree>
  </p:cSld>
  <p:clrMapOvr>
    <a:masterClrMapping/>
  </p:clrMapOvr>
  <p:transition>
    <p:strips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2242" name="Text Box 2">
            <a:extLst>
              <a:ext uri="{FF2B5EF4-FFF2-40B4-BE49-F238E27FC236}">
                <a16:creationId xmlns:a16="http://schemas.microsoft.com/office/drawing/2014/main" id="{10B564ED-791C-24A7-E951-86C7DB3B6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241300"/>
            <a:ext cx="7993063" cy="640238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2800" i="0" dirty="0">
                <a:latin typeface="Arial" charset="0"/>
              </a:rPr>
              <a:t>“Dentre os homens foram comprados (versículo 4), </a:t>
            </a:r>
            <a:r>
              <a:rPr lang="pt-BR" sz="2800" b="1" i="0" dirty="0">
                <a:solidFill>
                  <a:schemeClr val="folHlink"/>
                </a:solidFill>
                <a:latin typeface="Arial" charset="0"/>
              </a:rPr>
              <a:t>expressão que só pode ser aplicável aos que são trasladados dentre os vivos.</a:t>
            </a:r>
            <a:r>
              <a:rPr lang="pt-BR" sz="2800" i="0" dirty="0">
                <a:latin typeface="Arial" charset="0"/>
              </a:rPr>
              <a:t> Paulo trabalhava, para ver se de alguma maneira podia chegar à ressurreição dos mortos. Fil. 3:11. Esta é a esperança dos que dormem em Jesus – uma ressurreição dos mortos. Uma redenção dentre os homens, dentre os vivos, deve significar uma coisa diferente, e só pode significar uma coisa – a trasladação. </a:t>
            </a:r>
            <a:r>
              <a:rPr lang="pt-BR" sz="2800" b="1" i="0" dirty="0">
                <a:solidFill>
                  <a:schemeClr val="folHlink"/>
                </a:solidFill>
                <a:latin typeface="Arial" charset="0"/>
              </a:rPr>
              <a:t>Por isso os 144.000 são os santos vivos,</a:t>
            </a:r>
            <a:r>
              <a:rPr lang="pt-BR" sz="2800" i="0" dirty="0">
                <a:latin typeface="Arial" charset="0"/>
              </a:rPr>
              <a:t> que serão trasladados por ocasião da segunda vinda de Cristo. ”</a:t>
            </a:r>
            <a:r>
              <a:rPr lang="en-US" sz="2800" i="0" dirty="0">
                <a:latin typeface="Arial" charset="0"/>
              </a:rPr>
              <a:t> </a:t>
            </a:r>
            <a:endParaRPr lang="pt-BR" sz="2800" i="0" dirty="0">
              <a:solidFill>
                <a:srgbClr val="FFFF99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1800" i="0" dirty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28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 Profecias do Apocalipse, pág. 260.</a:t>
            </a:r>
          </a:p>
          <a:p>
            <a:pPr algn="ctr">
              <a:defRPr/>
            </a:pPr>
            <a:r>
              <a:rPr lang="pt-BR" sz="28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Daniel and </a:t>
            </a:r>
            <a:r>
              <a:rPr lang="pt-BR" sz="2800" b="1" i="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</a:t>
            </a:r>
            <a:r>
              <a:rPr lang="pt-BR" sz="28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pt-BR" sz="2800" b="1" i="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Revelation</a:t>
            </a:r>
            <a:r>
              <a:rPr lang="pt-BR" sz="28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, pag. 583</a:t>
            </a:r>
            <a:r>
              <a:rPr lang="en-US" sz="2800" b="1" i="0" dirty="0">
                <a:solidFill>
                  <a:schemeClr val="accent1"/>
                </a:solidFill>
                <a:latin typeface="Arial" charset="0"/>
              </a:rPr>
              <a:t> </a:t>
            </a:r>
            <a:endParaRPr lang="pt-BR" sz="2800" b="1" i="0" dirty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2242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2242" name="Text Box 2">
            <a:extLst>
              <a:ext uri="{FF2B5EF4-FFF2-40B4-BE49-F238E27FC236}">
                <a16:creationId xmlns:a16="http://schemas.microsoft.com/office/drawing/2014/main" id="{D949CE9D-D657-C611-72E3-C40B94922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200" y="358775"/>
            <a:ext cx="7993063" cy="609441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000" i="0" dirty="0">
                <a:latin typeface="Arial" charset="0"/>
              </a:rPr>
              <a:t>“</a:t>
            </a:r>
            <a:r>
              <a:rPr lang="pt-BR" sz="3000" b="1" i="0" dirty="0">
                <a:solidFill>
                  <a:srgbClr val="FFFF00"/>
                </a:solidFill>
                <a:latin typeface="Arial" charset="0"/>
              </a:rPr>
              <a:t>Na última geração, Deus será reivindicado</a:t>
            </a:r>
            <a:r>
              <a:rPr lang="pt-BR" sz="3000" i="0" dirty="0">
                <a:latin typeface="Arial" charset="0"/>
              </a:rPr>
              <a:t>. No remanescente encontrará Satanás sua derrota. A acusação de que não se pode observar a lei, será refutada. Deus providenciará não só uma ou duas pessoas que observem seus mandamentos, mas todo </a:t>
            </a:r>
            <a:r>
              <a:rPr lang="pt-BR" sz="3000" b="1" i="0" dirty="0">
                <a:solidFill>
                  <a:srgbClr val="FFFF00"/>
                </a:solidFill>
                <a:latin typeface="Arial" charset="0"/>
              </a:rPr>
              <a:t>um grupo, denominado o dos 144.000.</a:t>
            </a:r>
            <a:r>
              <a:rPr lang="pt-BR" sz="3000" i="0" dirty="0">
                <a:latin typeface="Arial" charset="0"/>
              </a:rPr>
              <a:t> Refletirão plenamente a imagem divina. Desmentirão a acusação de Satanás  contra o governo do céu.”</a:t>
            </a:r>
            <a:r>
              <a:rPr lang="en-US" sz="3000" i="0" dirty="0">
                <a:latin typeface="Arial" charset="0"/>
              </a:rPr>
              <a:t> </a:t>
            </a:r>
            <a:endParaRPr lang="pt-BR" sz="3000" i="0" dirty="0">
              <a:solidFill>
                <a:srgbClr val="FFFF99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3000" i="0" dirty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0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Ritual do Santuário, pág. 210.</a:t>
            </a:r>
          </a:p>
          <a:p>
            <a:pPr algn="ctr">
              <a:defRPr/>
            </a:pPr>
            <a:r>
              <a:rPr lang="pt-BR" sz="30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M. L. </a:t>
            </a:r>
            <a:r>
              <a:rPr lang="pt-BR" sz="3000" b="1" i="0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Andreassen</a:t>
            </a:r>
            <a:r>
              <a:rPr lang="en-US" sz="3000" b="1" i="0" dirty="0">
                <a:solidFill>
                  <a:schemeClr val="accent1"/>
                </a:solidFill>
                <a:latin typeface="Arial" charset="0"/>
              </a:rPr>
              <a:t> </a:t>
            </a:r>
            <a:endParaRPr lang="pt-BR" sz="3000" b="1" i="0" dirty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2242" grpId="0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834" name="Text Box 2">
            <a:extLst>
              <a:ext uri="{FF2B5EF4-FFF2-40B4-BE49-F238E27FC236}">
                <a16:creationId xmlns:a16="http://schemas.microsoft.com/office/drawing/2014/main" id="{9CD4CD30-B748-9006-CFA1-F30C74F4C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1916113"/>
            <a:ext cx="7775575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105000"/>
              </a:lnSpc>
              <a:spcBef>
                <a:spcPct val="0"/>
              </a:spcBef>
            </a:pPr>
            <a:r>
              <a:rPr lang="pt-BR" altLang="pt-BR" sz="4000" b="1" i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2800" b="1" i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3600" b="1" i="0">
                <a:solidFill>
                  <a:srgbClr val="FFFF00"/>
                </a:solidFill>
                <a:latin typeface="Arial" panose="020B0604020202020204" pitchFamily="34" charset="0"/>
              </a:rPr>
              <a:t>S</a:t>
            </a:r>
            <a:r>
              <a:rPr lang="pt-BR" altLang="pt-BR" sz="2800" b="1" i="0">
                <a:solidFill>
                  <a:srgbClr val="FFFF00"/>
                </a:solidFill>
                <a:latin typeface="Arial" panose="020B0604020202020204" pitchFamily="34" charset="0"/>
              </a:rPr>
              <a:t>ão muitos os textos que deixam clara a idéia que a última geração de santos vivos na terra, antes da volta de Jesus serão literalmente 144.000 mil.</a:t>
            </a:r>
          </a:p>
          <a:p>
            <a:pPr algn="just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pt-BR" altLang="pt-BR" sz="2000" b="1" i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</a:p>
          <a:p>
            <a:pPr algn="just">
              <a:lnSpc>
                <a:spcPct val="105000"/>
              </a:lnSpc>
              <a:spcBef>
                <a:spcPct val="0"/>
              </a:spcBef>
            </a:pPr>
            <a:r>
              <a:rPr lang="pt-BR" altLang="pt-BR" sz="4000" b="1" i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2800" b="1" i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3600" b="1" i="0">
                <a:solidFill>
                  <a:srgbClr val="FFFF00"/>
                </a:solidFill>
                <a:latin typeface="Arial" panose="020B0604020202020204" pitchFamily="34" charset="0"/>
              </a:rPr>
              <a:t>A</a:t>
            </a:r>
            <a:r>
              <a:rPr lang="pt-BR" altLang="pt-BR" sz="2800" b="1" i="0">
                <a:solidFill>
                  <a:srgbClr val="FFFF00"/>
                </a:solidFill>
                <a:latin typeface="Arial" panose="020B0604020202020204" pitchFamily="34" charset="0"/>
              </a:rPr>
              <a:t>lguns podem achar que são poucos, mas lembrem-se que no Dilúvio salvaram-se somente 8 pessoas, e a população daquela época era de aproximadamente 6 bilhões de pessoas! </a:t>
            </a:r>
          </a:p>
        </p:txBody>
      </p:sp>
      <p:sp>
        <p:nvSpPr>
          <p:cNvPr id="37891" name="Line 3">
            <a:extLst>
              <a:ext uri="{FF2B5EF4-FFF2-40B4-BE49-F238E27FC236}">
                <a16:creationId xmlns:a16="http://schemas.microsoft.com/office/drawing/2014/main" id="{F9620C44-A9B7-AE7E-5EC9-9A9D079ACD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5240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7892" name="Line 4">
            <a:extLst>
              <a:ext uri="{FF2B5EF4-FFF2-40B4-BE49-F238E27FC236}">
                <a16:creationId xmlns:a16="http://schemas.microsoft.com/office/drawing/2014/main" id="{97EA9185-BBB9-9E9A-02D8-A1D2AC0DF0F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7526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016837" name="Rectangle 5">
            <a:extLst>
              <a:ext uri="{FF2B5EF4-FFF2-40B4-BE49-F238E27FC236}">
                <a16:creationId xmlns:a16="http://schemas.microsoft.com/office/drawing/2014/main" id="{664A9671-D92C-0020-8348-C1EB386B7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4400"/>
          </a:p>
        </p:txBody>
      </p:sp>
      <p:sp>
        <p:nvSpPr>
          <p:cNvPr id="37894" name="Text Box 6">
            <a:extLst>
              <a:ext uri="{FF2B5EF4-FFF2-40B4-BE49-F238E27FC236}">
                <a16:creationId xmlns:a16="http://schemas.microsoft.com/office/drawing/2014/main" id="{FE21BF18-6674-FB63-3FA9-BF90F911D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solidFill>
                  <a:srgbClr val="1D0058"/>
                </a:solidFill>
                <a:latin typeface="Arial" panose="020B0604020202020204" pitchFamily="34" charset="0"/>
              </a:rPr>
              <a:t>Resposta</a:t>
            </a:r>
            <a:endParaRPr lang="pt-BR" altLang="pt-BR" sz="4400" b="1" i="0">
              <a:solidFill>
                <a:srgbClr val="2500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6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6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1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6834" grpId="0" autoUpdateAnimBg="0"/>
      <p:bldP spid="101683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>
            <a:extLst>
              <a:ext uri="{FF2B5EF4-FFF2-40B4-BE49-F238E27FC236}">
                <a16:creationId xmlns:a16="http://schemas.microsoft.com/office/drawing/2014/main" id="{9CB3ABBD-251A-7686-653F-06B483CD53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3368675"/>
            <a:ext cx="7056437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Por que Satanás não poderá matar os santos durante o tempo de angústia?</a:t>
            </a:r>
            <a:r>
              <a:rPr lang="en-US" altLang="pt-BR" sz="360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endParaRPr lang="pt-BR" altLang="pt-BR" sz="36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38915" name="Text Box 3">
            <a:extLst>
              <a:ext uri="{FF2B5EF4-FFF2-40B4-BE49-F238E27FC236}">
                <a16:creationId xmlns:a16="http://schemas.microsoft.com/office/drawing/2014/main" id="{E6B3F1CA-ACFA-2813-DE56-D9788B3DA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06</a:t>
            </a:r>
          </a:p>
        </p:txBody>
      </p:sp>
    </p:spTree>
  </p:cSld>
  <p:clrMapOvr>
    <a:masterClrMapping/>
  </p:clrMapOvr>
  <p:transition>
    <p:strips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0738" name="Text Box 2">
            <a:extLst>
              <a:ext uri="{FF2B5EF4-FFF2-40B4-BE49-F238E27FC236}">
                <a16:creationId xmlns:a16="http://schemas.microsoft.com/office/drawing/2014/main" id="{A7B920E6-B411-26BF-3D80-3EE24B555B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412875"/>
            <a:ext cx="7561262" cy="41814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600" b="1" i="0">
                <a:solidFill>
                  <a:schemeClr val="folHlink"/>
                </a:solidFill>
                <a:latin typeface="Arial" charset="0"/>
              </a:rPr>
              <a:t>“Deus não consentiria</a:t>
            </a:r>
            <a:r>
              <a:rPr lang="pt-BR" sz="3600" i="0">
                <a:latin typeface="Arial" charset="0"/>
              </a:rPr>
              <a:t> que os ímpios destruíssem aqueles que estavam esperando pela sua trasladação, e que não se encurvariam ao decreto da besta nem receberiam o seu sinal.”</a:t>
            </a:r>
            <a:endParaRPr lang="pt-BR" sz="3600" i="0">
              <a:solidFill>
                <a:srgbClr val="FFFF99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1600" i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Primeiros Escritos, pág. 284.</a:t>
            </a:r>
            <a:r>
              <a:rPr lang="en-US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t-BR" sz="3600" b="1" i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0738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9714" name="Text Box 2">
            <a:extLst>
              <a:ext uri="{FF2B5EF4-FFF2-40B4-BE49-F238E27FC236}">
                <a16:creationId xmlns:a16="http://schemas.microsoft.com/office/drawing/2014/main" id="{92CC025D-DE35-CC5A-2739-C32FF6F9A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811213"/>
            <a:ext cx="7561262" cy="52800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600" i="0">
                <a:latin typeface="Arial" charset="0"/>
              </a:rPr>
              <a:t>“Ao deixarem os santos as cidades e as vilas, eram perseguidos pelos ímpios, que os procuravam matar. Mas as espadas que se levantaram para matar o povo de Deus, quebravam-se e caíam tão impotentes como uma palha. </a:t>
            </a:r>
            <a:r>
              <a:rPr lang="pt-BR" sz="3600" b="1" i="0">
                <a:solidFill>
                  <a:schemeClr val="folHlink"/>
                </a:solidFill>
                <a:latin typeface="Arial" charset="0"/>
              </a:rPr>
              <a:t>Anjos de Deus escudavam os santos.”</a:t>
            </a:r>
            <a:r>
              <a:rPr lang="en-US" sz="3600" i="0">
                <a:latin typeface="Arial" charset="0"/>
              </a:rPr>
              <a:t> </a:t>
            </a:r>
            <a:endParaRPr lang="pt-BR" sz="3600" i="0">
              <a:solidFill>
                <a:srgbClr val="FFFF99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1600" i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Primeiros Escritos, pág. 284-285.</a:t>
            </a:r>
            <a:r>
              <a:rPr lang="en-US" sz="3200" b="1" i="0">
                <a:solidFill>
                  <a:schemeClr val="accent1"/>
                </a:solidFill>
                <a:latin typeface="Arial" charset="0"/>
              </a:rPr>
              <a:t> </a:t>
            </a:r>
            <a:endParaRPr lang="pt-BR" sz="3200" b="1" i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9714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1762" name="Text Box 2">
            <a:extLst>
              <a:ext uri="{FF2B5EF4-FFF2-40B4-BE49-F238E27FC236}">
                <a16:creationId xmlns:a16="http://schemas.microsoft.com/office/drawing/2014/main" id="{7C87A6AD-9F4A-09B5-D95D-E5DE0CB21E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1397000"/>
            <a:ext cx="7561262" cy="4211638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600" i="0">
                <a:latin typeface="Arial" charset="0"/>
              </a:rPr>
              <a:t>“Se o sangue das fiéis testemunhas de Cristo fosse derramado nessa ocasião, </a:t>
            </a:r>
            <a:r>
              <a:rPr lang="pt-BR" sz="3600" b="1" i="0">
                <a:solidFill>
                  <a:schemeClr val="folHlink"/>
                </a:solidFill>
                <a:latin typeface="Arial" charset="0"/>
              </a:rPr>
              <a:t>não seria como o sangue dos mártires, qual semente lançada</a:t>
            </a:r>
            <a:r>
              <a:rPr lang="pt-BR" sz="3600" i="0">
                <a:latin typeface="Arial" charset="0"/>
              </a:rPr>
              <a:t> a fim de produzir uma messe para Deus.”</a:t>
            </a:r>
            <a:endParaRPr lang="pt-BR" sz="3600" i="0">
              <a:solidFill>
                <a:srgbClr val="FFFF99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1800" i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Grande Conflito, pág. 638.</a:t>
            </a:r>
            <a:r>
              <a:rPr lang="en-US" sz="3200" b="1" i="0">
                <a:solidFill>
                  <a:schemeClr val="accent1"/>
                </a:solidFill>
                <a:latin typeface="Arial" charset="0"/>
              </a:rPr>
              <a:t> </a:t>
            </a:r>
            <a:endParaRPr lang="pt-BR" sz="3200" b="1" i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1762" grpId="0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026">
            <a:extLst>
              <a:ext uri="{FF2B5EF4-FFF2-40B4-BE49-F238E27FC236}">
                <a16:creationId xmlns:a16="http://schemas.microsoft.com/office/drawing/2014/main" id="{A79A5694-9157-CB2C-4EEB-96F94EF69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1900" y="3213100"/>
            <a:ext cx="6796088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Com quais grupos Deus firmará um concerto de paz, e quais serão as testemunhas oculares de tal honra?</a:t>
            </a:r>
            <a:r>
              <a:rPr lang="en-US" altLang="pt-BR" sz="360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endParaRPr lang="pt-BR" altLang="pt-BR" sz="36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  <p:sp>
        <p:nvSpPr>
          <p:cNvPr id="43011" name="Text Box 1027">
            <a:extLst>
              <a:ext uri="{FF2B5EF4-FFF2-40B4-BE49-F238E27FC236}">
                <a16:creationId xmlns:a16="http://schemas.microsoft.com/office/drawing/2014/main" id="{1F717978-11A0-C1F1-9988-D5F2BEA0A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07</a:t>
            </a:r>
          </a:p>
        </p:txBody>
      </p:sp>
    </p:spTree>
  </p:cSld>
  <p:clrMapOvr>
    <a:masterClrMapping/>
  </p:clrMapOvr>
  <p:transition>
    <p:strips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1043" name="Text Box 3">
            <a:extLst>
              <a:ext uri="{FF2B5EF4-FFF2-40B4-BE49-F238E27FC236}">
                <a16:creationId xmlns:a16="http://schemas.microsoft.com/office/drawing/2014/main" id="{036D351C-4E81-325A-6798-AEC16E3E6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658813"/>
            <a:ext cx="7848600" cy="5578475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000" i="0">
                <a:latin typeface="Arial" panose="020B0604020202020204" pitchFamily="34" charset="0"/>
              </a:rPr>
              <a:t>“E, falando Deus o dia e a hora da vinda de Jesus, e declarando o concerto eterno com o Seu povo, proferia uma sentença e então silenciava, enquanto as palavras estavam a repercutir pela terra. </a:t>
            </a:r>
            <a:r>
              <a:rPr lang="pt-BR" altLang="pt-BR" sz="3000" b="1" i="0">
                <a:solidFill>
                  <a:schemeClr val="folHlink"/>
                </a:solidFill>
                <a:latin typeface="Arial" panose="020B0604020202020204" pitchFamily="34" charset="0"/>
              </a:rPr>
              <a:t>O Israel de Deus</a:t>
            </a:r>
            <a:r>
              <a:rPr lang="pt-BR" altLang="pt-BR" sz="3000" i="0">
                <a:latin typeface="Arial" panose="020B0604020202020204" pitchFamily="34" charset="0"/>
              </a:rPr>
              <a:t> permanecia com os olhos fixos para cima, ouvindo as palavras enquanto elas vinham da boca de Jeová e ressoavam pela terra como estrondos do mais forte trovão. Era terrivelmente solene. No fim de cada sentença </a:t>
            </a:r>
            <a:r>
              <a:rPr lang="pt-BR" altLang="pt-BR" sz="3000" b="1" i="0">
                <a:solidFill>
                  <a:schemeClr val="folHlink"/>
                </a:solidFill>
                <a:latin typeface="Arial" panose="020B0604020202020204" pitchFamily="34" charset="0"/>
              </a:rPr>
              <a:t>os santos</a:t>
            </a:r>
            <a:r>
              <a:rPr lang="pt-BR" altLang="pt-BR" sz="3000" i="0">
                <a:latin typeface="Arial" panose="020B0604020202020204" pitchFamily="34" charset="0"/>
              </a:rPr>
              <a:t> aclamavam: ‘Glória! Aleluia!’                                                        </a:t>
            </a:r>
            <a:r>
              <a:rPr lang="pt-BR" altLang="pt-BR" sz="3000" i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pt-BR" altLang="pt-BR" sz="3000" b="1" i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1043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2786" name="Text Box 2">
            <a:extLst>
              <a:ext uri="{FF2B5EF4-FFF2-40B4-BE49-F238E27FC236}">
                <a16:creationId xmlns:a16="http://schemas.microsoft.com/office/drawing/2014/main" id="{5AD2461F-A475-E138-DE90-557332D07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8" y="836613"/>
            <a:ext cx="7561262" cy="54864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000" i="0">
                <a:latin typeface="Arial" charset="0"/>
              </a:rPr>
              <a:t>O rosto deles iluminava-se com a glória de Deus, e resplandeciam de glória como fazia o de Moisés quando desceu do Sinai. </a:t>
            </a:r>
            <a:r>
              <a:rPr lang="pt-BR" sz="3000" b="1" i="0">
                <a:solidFill>
                  <a:schemeClr val="folHlink"/>
                </a:solidFill>
                <a:latin typeface="Arial" charset="0"/>
              </a:rPr>
              <a:t>Os ímpios não podiam olhar para eles por causa da glória.</a:t>
            </a:r>
            <a:r>
              <a:rPr lang="pt-BR" sz="3000" i="0">
                <a:latin typeface="Arial" charset="0"/>
              </a:rPr>
              <a:t> E quando a interminável bênção foi pronunciada sobre os que haviam honrado a Deus santificando o Seu sábado, </a:t>
            </a:r>
            <a:r>
              <a:rPr lang="pt-BR" sz="3000" b="1" i="0">
                <a:solidFill>
                  <a:schemeClr val="folHlink"/>
                </a:solidFill>
                <a:latin typeface="Arial" charset="0"/>
              </a:rPr>
              <a:t>houve uma grande aclamação de vitória sobre a besta e sua imagem”</a:t>
            </a:r>
            <a:r>
              <a:rPr lang="en-US" sz="3000" b="1" i="0">
                <a:solidFill>
                  <a:schemeClr val="folHlink"/>
                </a:solidFill>
                <a:latin typeface="Arial" charset="0"/>
              </a:rPr>
              <a:t> </a:t>
            </a:r>
            <a:endParaRPr lang="pt-BR" sz="3000" b="1" i="0">
              <a:solidFill>
                <a:schemeClr val="folHlink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2000" i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4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Primeiros Escritos, pág. 285-286.</a:t>
            </a:r>
            <a:r>
              <a:rPr lang="en-US" sz="3000" b="1" i="0">
                <a:solidFill>
                  <a:schemeClr val="accent1"/>
                </a:solidFill>
                <a:latin typeface="Arial" charset="0"/>
              </a:rPr>
              <a:t> </a:t>
            </a:r>
            <a:endParaRPr lang="pt-BR" sz="3000" b="1" i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2786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4354" name="Text Box 2">
            <a:extLst>
              <a:ext uri="{FF2B5EF4-FFF2-40B4-BE49-F238E27FC236}">
                <a16:creationId xmlns:a16="http://schemas.microsoft.com/office/drawing/2014/main" id="{36AC45F6-0ADF-8693-65E1-68271F05F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547813"/>
            <a:ext cx="7632700" cy="3752850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600" i="0">
                <a:latin typeface="Arial" panose="020B0604020202020204" pitchFamily="34" charset="0"/>
              </a:rPr>
              <a:t>“Porque estou zeloso de vós com zelo de Deus; pois vos tenho preparado para vos apresentar como </a:t>
            </a:r>
            <a:r>
              <a:rPr lang="pt-BR" altLang="pt-BR" sz="3600" b="1" i="0">
                <a:solidFill>
                  <a:schemeClr val="folHlink"/>
                </a:solidFill>
                <a:latin typeface="Arial" panose="020B0604020202020204" pitchFamily="34" charset="0"/>
              </a:rPr>
              <a:t>uma virgem pura a um marido,</a:t>
            </a:r>
            <a:r>
              <a:rPr lang="pt-BR" altLang="pt-BR" sz="3600" i="0">
                <a:latin typeface="Arial" panose="020B0604020202020204" pitchFamily="34" charset="0"/>
              </a:rPr>
              <a:t> a saber, a Cristo.”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2400" b="1" i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3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Coríntios 11:2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4354" grpId="0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5314" name="Text Box 2">
            <a:extLst>
              <a:ext uri="{FF2B5EF4-FFF2-40B4-BE49-F238E27FC236}">
                <a16:creationId xmlns:a16="http://schemas.microsoft.com/office/drawing/2014/main" id="{32E9F09D-F622-6EBE-E73C-4CF3FCA3B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90525"/>
            <a:ext cx="8280400" cy="62674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2800" i="0">
                <a:latin typeface="Arial" charset="0"/>
              </a:rPr>
              <a:t>“Abrem-se sepulturas, e "muitos dos que dormem no pó da terra ressuscitarão, uns para a vida eterna, e outros para vergonha e desprezo eterno". Dan. 12:2. </a:t>
            </a:r>
            <a:r>
              <a:rPr lang="pt-BR" sz="2800" b="1" i="0">
                <a:solidFill>
                  <a:schemeClr val="folHlink"/>
                </a:solidFill>
                <a:latin typeface="Arial" charset="0"/>
              </a:rPr>
              <a:t>Todos os que morreram na fé da mensagem do terceiro anjo saem do túmulo glorificados para ouvirem o concerto de paz,</a:t>
            </a:r>
            <a:r>
              <a:rPr lang="pt-BR" sz="2800" i="0">
                <a:latin typeface="Arial" charset="0"/>
              </a:rPr>
              <a:t> estabelecido por Deus com os que guardaram a Sua lei. "Os mesmos que O traspassaram" (Apoc. 1:7), </a:t>
            </a:r>
            <a:r>
              <a:rPr lang="pt-BR" sz="2800" b="1" i="0">
                <a:solidFill>
                  <a:schemeClr val="folHlink"/>
                </a:solidFill>
                <a:latin typeface="Arial" charset="0"/>
              </a:rPr>
              <a:t>os que zombaram e escarneceram da agonia de Cristo, e os mais acérrimos inimigos de Sua verdade e povo, ressuscitam</a:t>
            </a:r>
            <a:r>
              <a:rPr lang="pt-BR" sz="2800" i="0">
                <a:latin typeface="Arial" charset="0"/>
              </a:rPr>
              <a:t> para contemplá-Lo em Sua glória, e ver a honra conferida aos fiéis e obedientes.”</a:t>
            </a:r>
            <a:endParaRPr lang="pt-BR" sz="2800" i="0">
              <a:solidFill>
                <a:srgbClr val="FFFF99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700" i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2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Grande Conflito, pág. 637.</a:t>
            </a:r>
            <a:r>
              <a:rPr lang="en-US" sz="34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t-BR" sz="3400" b="1" i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5314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8146" name="Text Box 2">
            <a:extLst>
              <a:ext uri="{FF2B5EF4-FFF2-40B4-BE49-F238E27FC236}">
                <a16:creationId xmlns:a16="http://schemas.microsoft.com/office/drawing/2014/main" id="{9447E683-F5A0-F978-1B46-35F363376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1979613"/>
            <a:ext cx="7921625" cy="474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</a:pPr>
            <a:r>
              <a:rPr lang="pt-BR" altLang="pt-BR" sz="3600" b="1" i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2800" b="1" i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3600" b="1" i="0">
                <a:solidFill>
                  <a:srgbClr val="FFFF00"/>
                </a:solidFill>
                <a:latin typeface="Arial" panose="020B0604020202020204" pitchFamily="34" charset="0"/>
              </a:rPr>
              <a:t>O</a:t>
            </a:r>
            <a:r>
              <a:rPr lang="pt-BR" altLang="pt-BR" sz="3000" b="1" i="0">
                <a:solidFill>
                  <a:srgbClr val="FFFF00"/>
                </a:solidFill>
                <a:latin typeface="Arial" panose="020B0604020202020204" pitchFamily="34" charset="0"/>
              </a:rPr>
              <a:t>s que ressurgiram na ressurreição parcial, ouvem juntamente com os 144.000 mil o concerto de paz dos céus para com os que guardaram TODOS os mandamentos de Deus!</a:t>
            </a:r>
          </a:p>
          <a:p>
            <a:pPr algn="just">
              <a:lnSpc>
                <a:spcPct val="105000"/>
              </a:lnSpc>
              <a:spcBef>
                <a:spcPct val="10000"/>
              </a:spcBef>
              <a:buFontTx/>
              <a:buNone/>
            </a:pPr>
            <a:endParaRPr lang="pt-BR" altLang="pt-BR" sz="2000" i="0">
              <a:solidFill>
                <a:srgbClr val="FF3300"/>
              </a:solidFill>
              <a:latin typeface="Arial" panose="020B0604020202020204" pitchFamily="34" charset="0"/>
            </a:endParaRPr>
          </a:p>
          <a:p>
            <a:pPr algn="just">
              <a:spcBef>
                <a:spcPct val="0"/>
              </a:spcBef>
            </a:pPr>
            <a:r>
              <a:rPr lang="pt-BR" altLang="pt-BR" sz="3600" b="1" i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2800" b="1" i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3600" b="1" i="0">
                <a:solidFill>
                  <a:srgbClr val="FFFF00"/>
                </a:solidFill>
                <a:latin typeface="Arial" panose="020B0604020202020204" pitchFamily="34" charset="0"/>
              </a:rPr>
              <a:t>O</a:t>
            </a:r>
            <a:r>
              <a:rPr lang="pt-BR" altLang="pt-BR" sz="3000" b="1" i="0">
                <a:solidFill>
                  <a:srgbClr val="FFFF00"/>
                </a:solidFill>
                <a:latin typeface="Arial" panose="020B0604020202020204" pitchFamily="34" charset="0"/>
              </a:rPr>
              <a:t>s ímpios testemunharão a proteção especial de Deus sobre o grupo dos 144.000 mil. Verão a glória de Deus refletindo em seus rostos!</a:t>
            </a:r>
            <a:r>
              <a:rPr lang="pt-BR" altLang="pt-BR" sz="3000" b="1" i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3000" b="1" i="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7107" name="Line 3">
            <a:extLst>
              <a:ext uri="{FF2B5EF4-FFF2-40B4-BE49-F238E27FC236}">
                <a16:creationId xmlns:a16="http://schemas.microsoft.com/office/drawing/2014/main" id="{CA772BAA-B2BA-F406-3103-DB6C709FB4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5240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47108" name="Line 4">
            <a:extLst>
              <a:ext uri="{FF2B5EF4-FFF2-40B4-BE49-F238E27FC236}">
                <a16:creationId xmlns:a16="http://schemas.microsoft.com/office/drawing/2014/main" id="{C4CF600C-ACE8-4765-B3C8-18F5D06D726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7526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38149" name="Rectangle 5">
            <a:extLst>
              <a:ext uri="{FF2B5EF4-FFF2-40B4-BE49-F238E27FC236}">
                <a16:creationId xmlns:a16="http://schemas.microsoft.com/office/drawing/2014/main" id="{DCE4E03F-3B05-0759-FCD8-CED994D670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4400"/>
          </a:p>
        </p:txBody>
      </p:sp>
      <p:sp>
        <p:nvSpPr>
          <p:cNvPr id="47110" name="Text Box 6">
            <a:extLst>
              <a:ext uri="{FF2B5EF4-FFF2-40B4-BE49-F238E27FC236}">
                <a16:creationId xmlns:a16="http://schemas.microsoft.com/office/drawing/2014/main" id="{B1213864-4A3D-4DF6-5964-2DB22240AE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solidFill>
                  <a:srgbClr val="1D0058"/>
                </a:solidFill>
                <a:latin typeface="Arial" panose="020B0604020202020204" pitchFamily="34" charset="0"/>
              </a:rPr>
              <a:t>Resposta</a:t>
            </a:r>
            <a:endParaRPr lang="pt-BR" altLang="pt-BR" sz="4400" b="1" i="0">
              <a:solidFill>
                <a:srgbClr val="2500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38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38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3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8146" grpId="0" autoUpdateAnimBg="0"/>
      <p:bldP spid="243814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2CFEE9CB-E458-4A40-B7D8-8DC1A86F3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16050" y="3500438"/>
            <a:ext cx="6324600" cy="157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O inimigo conseguirá fazer algum mal ao remanescente fiel de Deus?</a:t>
            </a: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B6B88D19-5FC4-1B2C-7C9A-C352A4229D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08</a:t>
            </a:r>
          </a:p>
        </p:txBody>
      </p:sp>
    </p:spTree>
  </p:cSld>
  <p:clrMapOvr>
    <a:masterClrMapping/>
  </p:clrMapOvr>
  <p:transition>
    <p:strips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2067" name="Rectangle 3">
            <a:extLst>
              <a:ext uri="{FF2B5EF4-FFF2-40B4-BE49-F238E27FC236}">
                <a16:creationId xmlns:a16="http://schemas.microsoft.com/office/drawing/2014/main" id="{E81732E6-052F-F58A-E9C9-467EC17552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954088"/>
            <a:ext cx="7993062" cy="5027612"/>
          </a:xfrm>
          <a:prstGeom prst="rect">
            <a:avLst/>
          </a:prstGeom>
          <a:noFill/>
          <a:ln w="9525" cap="sq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spAutoFit/>
          </a:bodyPr>
          <a:lstStyle/>
          <a:p>
            <a:pPr algn="just">
              <a:tabLst>
                <a:tab pos="360363" algn="l"/>
              </a:tabLst>
              <a:defRPr/>
            </a:pPr>
            <a:r>
              <a:rPr lang="pt-BR" sz="3200" i="0">
                <a:latin typeface="Arial" charset="0"/>
              </a:rPr>
              <a:t>“Saiu um decreto para se matarem os santos, o que fez com que estes clamassem dia e noite por livramento. Este foi o tempo de angústia de Jacó. Então todos os santos clamaram com angústia de espírito,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e alcançaram livramento pela voz de Deus.</a:t>
            </a:r>
            <a:r>
              <a:rPr lang="pt-BR" sz="3200" i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Os 144.000 triunfaram.</a:t>
            </a:r>
            <a:r>
              <a:rPr lang="pt-BR" sz="3200" i="0">
                <a:latin typeface="Arial" charset="0"/>
              </a:rPr>
              <a:t> Sua face se iluminou com a glória de Deus.”</a:t>
            </a:r>
          </a:p>
          <a:p>
            <a:pPr algn="just">
              <a:tabLst>
                <a:tab pos="360363" algn="l"/>
              </a:tabLst>
              <a:defRPr/>
            </a:pPr>
            <a:endParaRPr lang="pt-BR" sz="3200" i="0">
              <a:latin typeface="Arial" charset="0"/>
            </a:endParaRPr>
          </a:p>
          <a:p>
            <a:pPr algn="ctr">
              <a:tabLst>
                <a:tab pos="360363" algn="l"/>
              </a:tabLst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Primeiros Escritos, pág. 37.</a:t>
            </a:r>
          </a:p>
        </p:txBody>
      </p:sp>
    </p:spTree>
  </p:cSld>
  <p:clrMapOvr>
    <a:masterClrMapping/>
  </p:clrMapOvr>
  <p:transition>
    <p:strips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E9DA53B4-669A-BB72-CCEE-5A31141E6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8" y="504825"/>
            <a:ext cx="7993062" cy="594836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60363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60363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60363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603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603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03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03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03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60363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2800" i="0">
                <a:latin typeface="Arial" panose="020B0604020202020204" pitchFamily="34" charset="0"/>
              </a:rPr>
              <a:t>“Uma gloriosa luz resplandecia sobre eles. Quão belo era então o seu parecer! Todos os sinais de cuidados e cansaço haviam desaparecido, viam-se de novo saúde e beleza em cada semblante. </a:t>
            </a:r>
            <a:r>
              <a:rPr lang="pt-BR" altLang="pt-BR" sz="2800" b="1" i="0">
                <a:solidFill>
                  <a:schemeClr val="folHlink"/>
                </a:solidFill>
                <a:latin typeface="Arial" panose="020B0604020202020204" pitchFamily="34" charset="0"/>
              </a:rPr>
              <a:t>Seus inimigos, os ímpios em redor deles, caíram como mortos; não podiam suportar a luz que brilhava sobre os que haviam tido livramento e eram santos.</a:t>
            </a:r>
            <a:r>
              <a:rPr lang="pt-BR" altLang="pt-BR" sz="2800" b="1" i="0">
                <a:latin typeface="Arial" panose="020B0604020202020204" pitchFamily="34" charset="0"/>
              </a:rPr>
              <a:t> </a:t>
            </a:r>
            <a:r>
              <a:rPr lang="pt-BR" altLang="pt-BR" sz="2800" i="0">
                <a:latin typeface="Arial" panose="020B0604020202020204" pitchFamily="34" charset="0"/>
              </a:rPr>
              <a:t>Essa luz e glória permaneceram sobre eles, até que Jesus foi visto nas nuvens do céu, e o grupo fiel e provado foi, num momento num abrir e fechar de olhos, transformados de glória em glória.”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t-BR" altLang="pt-BR" sz="1600" i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b="1" i="0">
                <a:solidFill>
                  <a:schemeClr val="accent1"/>
                </a:solidFill>
                <a:latin typeface="Arial" panose="020B0604020202020204" pitchFamily="34" charset="0"/>
              </a:rPr>
              <a:t>Primeiros Escritos, pág. 273.</a:t>
            </a:r>
          </a:p>
        </p:txBody>
      </p:sp>
    </p:spTree>
  </p:cSld>
  <p:clrMapOvr>
    <a:masterClrMapping/>
  </p:clrMapOvr>
  <p:transition>
    <p:strips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3">
            <a:extLst>
              <a:ext uri="{FF2B5EF4-FFF2-40B4-BE49-F238E27FC236}">
                <a16:creationId xmlns:a16="http://schemas.microsoft.com/office/drawing/2014/main" id="{9D19D836-46EA-FD75-B483-904012C56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09</a:t>
            </a:r>
          </a:p>
        </p:txBody>
      </p:sp>
      <p:sp>
        <p:nvSpPr>
          <p:cNvPr id="51203" name="Text Box 5">
            <a:extLst>
              <a:ext uri="{FF2B5EF4-FFF2-40B4-BE49-F238E27FC236}">
                <a16:creationId xmlns:a16="http://schemas.microsoft.com/office/drawing/2014/main" id="{D4F2E2C1-3BFC-11DE-00B1-C3230863A1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3162300"/>
            <a:ext cx="7200900" cy="206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Se os santos não poderão ser destruídos após o livramento, contra quem a multidão de perdidos volverá sua ira?</a:t>
            </a:r>
            <a:r>
              <a:rPr lang="en-US" altLang="pt-BR" sz="360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  <a:endParaRPr lang="pt-BR" altLang="pt-BR" sz="3600">
              <a:solidFill>
                <a:schemeClr val="bg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882" name="Text Box 2">
            <a:extLst>
              <a:ext uri="{FF2B5EF4-FFF2-40B4-BE49-F238E27FC236}">
                <a16:creationId xmlns:a16="http://schemas.microsoft.com/office/drawing/2014/main" id="{7482F2E0-CE4D-A1D9-A62B-9CE774596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620713"/>
            <a:ext cx="7777163" cy="5643562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2800" i="0">
                <a:latin typeface="Arial" panose="020B0604020202020204" pitchFamily="34" charset="0"/>
              </a:rPr>
              <a:t>“O povo vê que foi iludido. Um acusa ao outro de o ter levado à destruição; todos, porém, se unem em acumular suas mais amargas condenações contra os ministros. </a:t>
            </a:r>
            <a:r>
              <a:rPr lang="pt-BR" altLang="pt-BR" sz="2800" b="1" i="0">
                <a:solidFill>
                  <a:schemeClr val="folHlink"/>
                </a:solidFill>
                <a:latin typeface="Arial" panose="020B0604020202020204" pitchFamily="34" charset="0"/>
              </a:rPr>
              <a:t>Pastores infiéis profetizaram coisas agradáveis, levaram os ouvintes a anular a lei de Deus e a perseguir os que a queriam santificar.</a:t>
            </a:r>
            <a:r>
              <a:rPr lang="pt-BR" altLang="pt-BR" sz="2800" i="0">
                <a:latin typeface="Arial" panose="020B0604020202020204" pitchFamily="34" charset="0"/>
              </a:rPr>
              <a:t> Agora, em seu desespero, esses ensinadores confessam perante o mundo a sua obra de engano. As multidões estão cheias de furor. ‘Estamos perdidos!’ exclamam; ‘e vós sois a causa de nossa ruína’; </a:t>
            </a:r>
            <a:r>
              <a:rPr lang="pt-BR" altLang="pt-BR" sz="2800" b="1" i="0">
                <a:solidFill>
                  <a:schemeClr val="folHlink"/>
                </a:solidFill>
                <a:latin typeface="Arial" panose="020B0604020202020204" pitchFamily="34" charset="0"/>
              </a:rPr>
              <a:t>e voltam-se contra os falsos pastores.</a:t>
            </a:r>
            <a:r>
              <a:rPr lang="pt-BR" altLang="pt-BR" sz="2800" i="0">
                <a:latin typeface="Arial" panose="020B0604020202020204" pitchFamily="34" charset="0"/>
              </a:rPr>
              <a:t>                                            </a:t>
            </a:r>
            <a:r>
              <a:rPr lang="pt-BR" altLang="pt-BR" sz="2800" i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pt-BR" altLang="pt-BR" sz="3600" i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6882" grpId="0" autoUpdateAnimBg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8034" name="Text Box 2">
            <a:extLst>
              <a:ext uri="{FF2B5EF4-FFF2-40B4-BE49-F238E27FC236}">
                <a16:creationId xmlns:a16="http://schemas.microsoft.com/office/drawing/2014/main" id="{32450CFD-640D-3DE2-08AB-8D8258008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765175"/>
            <a:ext cx="7920038" cy="533241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200" i="0">
                <a:latin typeface="Arial" charset="0"/>
              </a:rPr>
              <a:t>Aqueles mesmos que mais os admiravam, pronunciarão as mais terríveis maldições sobre eles.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As mesmas mãos que os coroavam de lauréis, levantar-se-ão para destruí-los.</a:t>
            </a:r>
            <a:r>
              <a:rPr lang="pt-BR" sz="3200" i="0">
                <a:latin typeface="Arial" charset="0"/>
              </a:rPr>
              <a:t> As espadas que deveriam matar o povo de Deus, são agora empregadas para exterminar os seus inimigos. Por toda parte há contenda e morticínio”.</a:t>
            </a:r>
          </a:p>
          <a:p>
            <a:pPr algn="just">
              <a:defRPr/>
            </a:pPr>
            <a:endParaRPr lang="pt-BR" sz="2000" i="0">
              <a:latin typeface="Arial" charset="0"/>
            </a:endParaRPr>
          </a:p>
          <a:p>
            <a:pPr algn="ctr"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Grande Conflito, pág. 661-662.</a:t>
            </a:r>
            <a:endParaRPr lang="pt-BR" b="1" i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48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8034" grpId="0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>
            <a:extLst>
              <a:ext uri="{FF2B5EF4-FFF2-40B4-BE49-F238E27FC236}">
                <a16:creationId xmlns:a16="http://schemas.microsoft.com/office/drawing/2014/main" id="{F3EAC00E-8F00-4550-5DF7-708468411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3068638"/>
            <a:ext cx="6192837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O que significa receber o selo da besta? Quem o receberá?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1600" b="1" i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Apocalipse 13:15-16</a:t>
            </a:r>
          </a:p>
        </p:txBody>
      </p:sp>
      <p:sp>
        <p:nvSpPr>
          <p:cNvPr id="54275" name="Text Box 3">
            <a:extLst>
              <a:ext uri="{FF2B5EF4-FFF2-40B4-BE49-F238E27FC236}">
                <a16:creationId xmlns:a16="http://schemas.microsoft.com/office/drawing/2014/main" id="{EC61DD64-A6F0-70E1-0AE2-1E40125B9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10</a:t>
            </a:r>
          </a:p>
        </p:txBody>
      </p:sp>
    </p:spTree>
  </p:cSld>
  <p:clrMapOvr>
    <a:masterClrMapping/>
  </p:clrMapOvr>
  <p:transition>
    <p:strips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9779" name="Text Box 3">
            <a:extLst>
              <a:ext uri="{FF2B5EF4-FFF2-40B4-BE49-F238E27FC236}">
                <a16:creationId xmlns:a16="http://schemas.microsoft.com/office/drawing/2014/main" id="{3084F2FE-FF92-5114-875E-D87BB3FC3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692150"/>
            <a:ext cx="7923212" cy="56673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200" i="0">
                <a:latin typeface="Arial" charset="0"/>
              </a:rPr>
              <a:t>15 Foi-lhe concedido também dar fôlego à imagem da besta, para que a imagem da besta falasse, e fizesse que fossem mortos todos os que não adorassem a imagem da besta.</a:t>
            </a:r>
          </a:p>
          <a:p>
            <a:pPr algn="just">
              <a:defRPr/>
            </a:pPr>
            <a:endParaRPr lang="pt-BR" sz="3200" i="0">
              <a:latin typeface="Arial" charset="0"/>
            </a:endParaRPr>
          </a:p>
          <a:p>
            <a:pPr algn="just">
              <a:defRPr/>
            </a:pPr>
            <a:r>
              <a:rPr lang="pt-BR" sz="3200" i="0">
                <a:latin typeface="Arial" charset="0"/>
              </a:rPr>
              <a:t>16 E fez que a todos, pequenos e grandes, ricos e pobres, livres e escravos, lhes fosse posto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um sinal na mão direita, ou na fronte.</a:t>
            </a:r>
          </a:p>
          <a:p>
            <a:pPr algn="just">
              <a:defRPr/>
            </a:pPr>
            <a:endParaRPr lang="pt-BR" sz="1000" b="1" i="0">
              <a:solidFill>
                <a:schemeClr val="folHlink"/>
              </a:solidFill>
              <a:latin typeface="Arial" charset="0"/>
            </a:endParaRPr>
          </a:p>
          <a:p>
            <a:pPr algn="ctr"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Apocalipse 13:15-16.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9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977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3330" name="Text Box 2">
            <a:extLst>
              <a:ext uri="{FF2B5EF4-FFF2-40B4-BE49-F238E27FC236}">
                <a16:creationId xmlns:a16="http://schemas.microsoft.com/office/drawing/2014/main" id="{BF1477E1-B958-9071-CA65-011568B6C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752475"/>
            <a:ext cx="7848600" cy="5340350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600" i="0">
                <a:latin typeface="Arial" panose="020B0604020202020204" pitchFamily="34" charset="0"/>
              </a:rPr>
              <a:t>“Estes são os que </a:t>
            </a:r>
            <a:r>
              <a:rPr lang="pt-BR" altLang="pt-BR" sz="3600" b="1" i="0">
                <a:solidFill>
                  <a:schemeClr val="folHlink"/>
                </a:solidFill>
                <a:latin typeface="Arial" panose="020B0604020202020204" pitchFamily="34" charset="0"/>
              </a:rPr>
              <a:t>não se contaminaram com mulheres;</a:t>
            </a:r>
            <a:r>
              <a:rPr lang="pt-BR" altLang="pt-BR" sz="3600" i="0">
                <a:latin typeface="Arial" panose="020B0604020202020204" pitchFamily="34" charset="0"/>
              </a:rPr>
              <a:t> porque são virgens. Estes são os que seguem o Cordeiro para onde quer que vá. </a:t>
            </a:r>
            <a:r>
              <a:rPr lang="pt-BR" altLang="pt-BR" sz="3600" i="0">
                <a:solidFill>
                  <a:srgbClr val="969696"/>
                </a:solidFill>
                <a:latin typeface="Arial" panose="020B0604020202020204" pitchFamily="34" charset="0"/>
              </a:rPr>
              <a:t>Estes foram comprados dentre os homens para serem as primícias para Deus e para o Cordeiro.”</a:t>
            </a:r>
          </a:p>
          <a:p>
            <a:pPr>
              <a:spcBef>
                <a:spcPct val="0"/>
              </a:spcBef>
              <a:buFontTx/>
              <a:buNone/>
            </a:pPr>
            <a:endParaRPr lang="pt-BR" altLang="pt-BR" sz="2000" b="1" i="0">
              <a:solidFill>
                <a:schemeClr val="folHlin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36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Apocalipse 14:4 p.p.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3330" grpId="0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7906" name="Text Box 2">
            <a:extLst>
              <a:ext uri="{FF2B5EF4-FFF2-40B4-BE49-F238E27FC236}">
                <a16:creationId xmlns:a16="http://schemas.microsoft.com/office/drawing/2014/main" id="{840237CB-9CBB-E662-6BC2-27ED9F4AF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138" y="336550"/>
            <a:ext cx="8210550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pt-BR" altLang="pt-BR" sz="3000" i="0">
                <a:latin typeface="Arial" panose="020B0604020202020204" pitchFamily="34" charset="0"/>
              </a:rPr>
              <a:t>“Ao rejeitarem os homens a instituição que Deus declarou ser o sinal de Sua autoridade, e honrarem em seu lugar a que Roma escolheu como sinal de sua supremacia, aceitarão, de fato, o sinal de fidelidade para com Roma - "o sinal da besta". E somente depois que esta situação esteja assim plenamente exposta perante o povo, e este seja levado a optar entre os mandamentos de Deus e os dos homens, é que, então, </a:t>
            </a:r>
            <a:r>
              <a:rPr lang="pt-BR" altLang="pt-BR" sz="3000" b="1" i="0">
                <a:solidFill>
                  <a:schemeClr val="folHlink"/>
                </a:solidFill>
                <a:latin typeface="Arial" panose="020B0604020202020204" pitchFamily="34" charset="0"/>
              </a:rPr>
              <a:t>aqueles que continuam a transgredir hão de receber "o sinal da besta."</a:t>
            </a:r>
            <a:r>
              <a:rPr lang="pt-BR" altLang="pt-BR" sz="3000" i="0">
                <a:solidFill>
                  <a:schemeClr val="folHlink"/>
                </a:solidFill>
                <a:latin typeface="Arial" panose="020B0604020202020204" pitchFamily="34" charset="0"/>
              </a:rPr>
              <a:t> </a:t>
            </a:r>
          </a:p>
          <a:p>
            <a:pPr algn="just">
              <a:spcBef>
                <a:spcPct val="0"/>
              </a:spcBef>
              <a:buFontTx/>
              <a:buNone/>
            </a:pPr>
            <a:endParaRPr lang="pt-BR" altLang="pt-BR" sz="1000" b="1" i="0">
              <a:solidFill>
                <a:schemeClr val="folHlink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t-BR" altLang="pt-BR" sz="3000" b="1" i="0">
                <a:solidFill>
                  <a:schemeClr val="accent1"/>
                </a:solidFill>
                <a:latin typeface="Arial" panose="020B0604020202020204" pitchFamily="34" charset="0"/>
              </a:rPr>
              <a:t>O Grande Conflito, pág. 449.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7906" grpId="0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4">
            <a:extLst>
              <a:ext uri="{FF2B5EF4-FFF2-40B4-BE49-F238E27FC236}">
                <a16:creationId xmlns:a16="http://schemas.microsoft.com/office/drawing/2014/main" id="{D8F0F231-53A6-FC49-222E-AC1720474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11</a:t>
            </a:r>
          </a:p>
        </p:txBody>
      </p:sp>
      <p:sp>
        <p:nvSpPr>
          <p:cNvPr id="57347" name="Text Box 5">
            <a:extLst>
              <a:ext uri="{FF2B5EF4-FFF2-40B4-BE49-F238E27FC236}">
                <a16:creationId xmlns:a16="http://schemas.microsoft.com/office/drawing/2014/main" id="{AD92B972-0DDE-9918-14FB-254B6F1332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213100"/>
            <a:ext cx="6624638" cy="214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Quem sela os 144.000 mil, e quem recebe o selo?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1800" b="1" i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b="1" i="0">
                <a:solidFill>
                  <a:schemeClr val="bg2"/>
                </a:solidFill>
                <a:latin typeface="Arial" panose="020B0604020202020204" pitchFamily="34" charset="0"/>
              </a:rPr>
              <a:t>Apocalipse 7:2-3</a:t>
            </a:r>
          </a:p>
        </p:txBody>
      </p:sp>
    </p:spTree>
  </p:cSld>
  <p:clrMapOvr>
    <a:masterClrMapping/>
  </p:clrMapOvr>
  <p:transition>
    <p:strips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2851" name="Text Box 3">
            <a:extLst>
              <a:ext uri="{FF2B5EF4-FFF2-40B4-BE49-F238E27FC236}">
                <a16:creationId xmlns:a16="http://schemas.microsoft.com/office/drawing/2014/main" id="{D2CE4D4A-8CF3-8AB5-922F-7A842A1994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836613"/>
            <a:ext cx="8064500" cy="54546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200" i="0">
                <a:latin typeface="Arial" charset="0"/>
              </a:rPr>
              <a:t>2 E vi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outro anjo</a:t>
            </a:r>
            <a:r>
              <a:rPr lang="pt-BR" sz="3200" i="0">
                <a:latin typeface="Arial" charset="0"/>
              </a:rPr>
              <a:t> subir do lado do sol nascente,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tendo o selo do Deus vivo;</a:t>
            </a:r>
            <a:r>
              <a:rPr lang="pt-BR" sz="3200" i="0">
                <a:latin typeface="Arial" charset="0"/>
              </a:rPr>
              <a:t> e clamou com grande voz aos quatro anjos, a quem fora dado o poder de danificar a terra e o mar,</a:t>
            </a:r>
          </a:p>
          <a:p>
            <a:pPr algn="just">
              <a:defRPr/>
            </a:pPr>
            <a:endParaRPr lang="pt-BR" sz="3200" i="0">
              <a:latin typeface="Arial" charset="0"/>
            </a:endParaRPr>
          </a:p>
          <a:p>
            <a:pPr algn="just">
              <a:defRPr/>
            </a:pPr>
            <a:r>
              <a:rPr lang="pt-BR" sz="3200" i="0">
                <a:latin typeface="Arial" charset="0"/>
              </a:rPr>
              <a:t>3 Dizendo: Não danifiques a terra, nem o mar, nem as árvores,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até que selemos na sua fronte os servos do nosso Deus.</a:t>
            </a:r>
          </a:p>
          <a:p>
            <a:pPr algn="ctr">
              <a:defRPr/>
            </a:pPr>
            <a:br>
              <a:rPr lang="pt-BR" sz="2800" i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Apocalipse 7:2-3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2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82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2851" grpId="0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8930" name="Text Box 2">
            <a:extLst>
              <a:ext uri="{FF2B5EF4-FFF2-40B4-BE49-F238E27FC236}">
                <a16:creationId xmlns:a16="http://schemas.microsoft.com/office/drawing/2014/main" id="{4111494F-40AB-02C9-410E-DA8EF71AD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71475"/>
            <a:ext cx="8424862" cy="6215063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200" i="0" dirty="0">
                <a:latin typeface="Arial" charset="0"/>
              </a:rPr>
              <a:t>1   “E olhei, e eis o Cordeiro em pé sobre o Monte Sião, e com ele cento e quarenta e quatro mil, que em suas testas tinham  escrito o nome de seu Pai.</a:t>
            </a:r>
          </a:p>
          <a:p>
            <a:pPr algn="just">
              <a:defRPr/>
            </a:pPr>
            <a:endParaRPr lang="pt-BR" sz="3200" i="0" dirty="0">
              <a:latin typeface="Arial" charset="0"/>
            </a:endParaRPr>
          </a:p>
          <a:p>
            <a:pPr algn="just">
              <a:defRPr/>
            </a:pPr>
            <a:r>
              <a:rPr lang="pt-BR" sz="3200" i="0" dirty="0">
                <a:latin typeface="Arial" charset="0"/>
              </a:rPr>
              <a:t>4 </a:t>
            </a:r>
            <a:r>
              <a:rPr lang="pt-BR" sz="3200" b="1" i="0" dirty="0">
                <a:solidFill>
                  <a:schemeClr val="folHlink"/>
                </a:solidFill>
                <a:latin typeface="Arial" charset="0"/>
              </a:rPr>
              <a:t>“Estes são os que não se contaminaram com mulheres; porque são virgens.</a:t>
            </a:r>
            <a:r>
              <a:rPr lang="pt-BR" sz="3200" i="0" dirty="0">
                <a:latin typeface="Arial" charset="0"/>
              </a:rPr>
              <a:t> Estes são os que seguem o Cordeiro para onde quer que vá. Estes são os que dentre os homens</a:t>
            </a:r>
            <a:r>
              <a:rPr lang="pt-BR" sz="3200" dirty="0">
                <a:latin typeface="Arial" charset="0"/>
              </a:rPr>
              <a:t> </a:t>
            </a:r>
            <a:r>
              <a:rPr lang="pt-BR" sz="3200" i="0" dirty="0">
                <a:latin typeface="Arial" charset="0"/>
              </a:rPr>
              <a:t>foram comprados como primícias para Deus e para o Cordeiro.</a:t>
            </a:r>
            <a:endParaRPr lang="pt-BR" sz="3200" i="0" dirty="0">
              <a:solidFill>
                <a:srgbClr val="FFFF99"/>
              </a:solidFill>
              <a:latin typeface="Arial" charset="0"/>
            </a:endParaRPr>
          </a:p>
          <a:p>
            <a:pPr algn="ctr">
              <a:defRPr/>
            </a:pPr>
            <a:br>
              <a:rPr lang="pt-BR" sz="1400" i="0" dirty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pt-BR" sz="36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Apocalipse 14:1 e 4 (KJV)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2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28930" grpId="0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3266" name="Text Box 2">
            <a:extLst>
              <a:ext uri="{FF2B5EF4-FFF2-40B4-BE49-F238E27FC236}">
                <a16:creationId xmlns:a16="http://schemas.microsoft.com/office/drawing/2014/main" id="{4F83396B-2C69-0ED0-BF02-393CFF0825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88913"/>
            <a:ext cx="8424862" cy="655320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000" b="1" i="0">
                <a:solidFill>
                  <a:schemeClr val="folHlink"/>
                </a:solidFill>
                <a:latin typeface="Arial" charset="0"/>
              </a:rPr>
              <a:t>“Um anjo que volta da Terra anuncia que a sua obra está feita;</a:t>
            </a:r>
            <a:r>
              <a:rPr lang="pt-BR" sz="3000" i="0">
                <a:latin typeface="Arial" charset="0"/>
              </a:rPr>
              <a:t> o mundo foi submetido à prova final, </a:t>
            </a:r>
            <a:r>
              <a:rPr lang="pt-BR" sz="3000" i="0">
                <a:solidFill>
                  <a:schemeClr val="folHlink"/>
                </a:solidFill>
                <a:latin typeface="Arial" charset="0"/>
              </a:rPr>
              <a:t>e </a:t>
            </a:r>
            <a:r>
              <a:rPr lang="pt-BR" sz="3000" b="1" i="0">
                <a:solidFill>
                  <a:schemeClr val="folHlink"/>
                </a:solidFill>
                <a:latin typeface="Arial" charset="0"/>
              </a:rPr>
              <a:t>todos os que se mostraram fiéis aos preceitos divinos receberam o "selo do Deus vivo".</a:t>
            </a:r>
            <a:r>
              <a:rPr lang="pt-BR" sz="3000" i="0">
                <a:latin typeface="Arial" charset="0"/>
              </a:rPr>
              <a:t> Cessa então Jesus de interceder no santuário celestial. ... Cristo fez expiação por Seu povo, e apagou os seus pecados. </a:t>
            </a:r>
            <a:r>
              <a:rPr lang="pt-BR" sz="3000" b="1" i="0">
                <a:solidFill>
                  <a:srgbClr val="FFFF99"/>
                </a:solidFill>
                <a:latin typeface="Arial" charset="0"/>
              </a:rPr>
              <a:t>O número de Seus súditos completou-se;</a:t>
            </a:r>
            <a:r>
              <a:rPr lang="pt-BR" sz="3000" i="0">
                <a:latin typeface="Arial" charset="0"/>
              </a:rPr>
              <a:t> "e o reino, e o domínio, e a majestade dos reinos debaixo de todo o céu", estão prestes a ser entregues aos herdeiros da salvação, e Jesus deve reinar como Rei dos reis e Senhor dos senhores.”</a:t>
            </a:r>
            <a:br>
              <a:rPr lang="pt-BR" sz="1400" i="0">
                <a:solidFill>
                  <a:srgbClr val="FFFF00"/>
                </a:solidFill>
                <a:latin typeface="Arial" charset="0"/>
                <a:cs typeface="Arial" charset="0"/>
              </a:rPr>
            </a:br>
            <a:r>
              <a:rPr lang="pt-BR" sz="1400" i="0">
                <a:solidFill>
                  <a:srgbClr val="FFFF00"/>
                </a:solidFill>
                <a:latin typeface="Arial" charset="0"/>
                <a:cs typeface="Arial" charset="0"/>
              </a:rPr>
              <a:t>		    </a:t>
            </a:r>
            <a:r>
              <a:rPr lang="pt-BR" sz="34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Eventos Finais, pág. 254.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4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3266" grpId="0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9170" name="Text Box 2">
            <a:extLst>
              <a:ext uri="{FF2B5EF4-FFF2-40B4-BE49-F238E27FC236}">
                <a16:creationId xmlns:a16="http://schemas.microsoft.com/office/drawing/2014/main" id="{CD69F9DB-5CBC-AC61-464E-A3CF2DBFD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" y="2241550"/>
            <a:ext cx="7526338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110000"/>
              </a:lnSpc>
              <a:buFontTx/>
              <a:buNone/>
            </a:pPr>
            <a:r>
              <a:rPr lang="pt-BR" altLang="pt-BR" b="1" i="0">
                <a:solidFill>
                  <a:srgbClr val="FFFF00"/>
                </a:solidFill>
                <a:latin typeface="Arial" panose="020B0604020202020204" pitchFamily="34" charset="0"/>
              </a:rPr>
              <a:t>O número de seus súditos completou-se, e quem realiza o selamento é o anjo, e os selados são aqueles que não aceitaram as doutrinas impostas pela besta e o falso profeta: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pt-BR" altLang="pt-BR" b="1" i="0">
                <a:latin typeface="Arial" panose="020B0604020202020204" pitchFamily="34" charset="0"/>
              </a:rPr>
              <a:t>O Domingo e a Trindade</a:t>
            </a:r>
          </a:p>
        </p:txBody>
      </p:sp>
      <p:sp>
        <p:nvSpPr>
          <p:cNvPr id="61443" name="Line 3">
            <a:extLst>
              <a:ext uri="{FF2B5EF4-FFF2-40B4-BE49-F238E27FC236}">
                <a16:creationId xmlns:a16="http://schemas.microsoft.com/office/drawing/2014/main" id="{4823E252-FA25-285D-93C9-70A0ABBFED5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5240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1444" name="Line 4">
            <a:extLst>
              <a:ext uri="{FF2B5EF4-FFF2-40B4-BE49-F238E27FC236}">
                <a16:creationId xmlns:a16="http://schemas.microsoft.com/office/drawing/2014/main" id="{0419B76F-1367-43E6-660A-FADA565149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7526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39173" name="Rectangle 5">
            <a:extLst>
              <a:ext uri="{FF2B5EF4-FFF2-40B4-BE49-F238E27FC236}">
                <a16:creationId xmlns:a16="http://schemas.microsoft.com/office/drawing/2014/main" id="{0B6111B8-9D33-33E1-A1AB-8760245E7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4400"/>
          </a:p>
        </p:txBody>
      </p:sp>
      <p:sp>
        <p:nvSpPr>
          <p:cNvPr id="61446" name="Text Box 6">
            <a:extLst>
              <a:ext uri="{FF2B5EF4-FFF2-40B4-BE49-F238E27FC236}">
                <a16:creationId xmlns:a16="http://schemas.microsoft.com/office/drawing/2014/main" id="{CC108A05-080B-2B7D-6556-6016DE77A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solidFill>
                  <a:srgbClr val="1D0058"/>
                </a:solidFill>
                <a:latin typeface="Arial" panose="020B0604020202020204" pitchFamily="34" charset="0"/>
              </a:rPr>
              <a:t>Resposta</a:t>
            </a:r>
            <a:endParaRPr lang="pt-BR" altLang="pt-BR" sz="4400" b="1" i="0">
              <a:solidFill>
                <a:srgbClr val="2500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39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39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3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9170" grpId="0" autoUpdateAnimBg="0"/>
      <p:bldP spid="2439173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ext Box 2">
            <a:extLst>
              <a:ext uri="{FF2B5EF4-FFF2-40B4-BE49-F238E27FC236}">
                <a16:creationId xmlns:a16="http://schemas.microsoft.com/office/drawing/2014/main" id="{6F38C30F-54E8-6163-9097-1FACACF78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12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3FD5B313-8DC3-B2D9-91CD-7C69F7ECA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500438"/>
            <a:ext cx="6119813" cy="157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Mesmo após terem sido selados, padecerão eles aflições?</a:t>
            </a:r>
          </a:p>
        </p:txBody>
      </p:sp>
    </p:spTree>
  </p:cSld>
  <p:clrMapOvr>
    <a:masterClrMapping/>
  </p:clrMapOvr>
  <p:transition>
    <p:strips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2002" name="Text Box 2">
            <a:extLst>
              <a:ext uri="{FF2B5EF4-FFF2-40B4-BE49-F238E27FC236}">
                <a16:creationId xmlns:a16="http://schemas.microsoft.com/office/drawing/2014/main" id="{5DA0A1AD-F910-AE17-6960-3BA9D9E431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420688"/>
            <a:ext cx="8280400" cy="60928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200" i="0" dirty="0">
                <a:latin typeface="Arial" charset="0"/>
              </a:rPr>
              <a:t>“E mesmo depois de os santos terem sido assinalados com o selo do Deus vivo, </a:t>
            </a:r>
            <a:r>
              <a:rPr lang="pt-BR" sz="3200" b="1" i="0" dirty="0">
                <a:solidFill>
                  <a:schemeClr val="folHlink"/>
                </a:solidFill>
                <a:latin typeface="Arial" charset="0"/>
              </a:rPr>
              <a:t>Seus eleitos terão provas individualmente. Virão aflições pessoais,</a:t>
            </a:r>
            <a:r>
              <a:rPr lang="pt-BR" sz="3200" i="0" dirty="0">
                <a:latin typeface="Arial" charset="0"/>
              </a:rPr>
              <a:t> mas a fornalha é vigiada de perto por um olho que não deixará que o ouro seja consumido. Sobre eles está a marca indelével de Deus. Deus pode alegar que o Seu nome ali está escrito. Deus os circunda. </a:t>
            </a:r>
            <a:r>
              <a:rPr lang="pt-BR" sz="3200" b="1" i="0" dirty="0">
                <a:solidFill>
                  <a:schemeClr val="folHlink"/>
                </a:solidFill>
                <a:latin typeface="Arial" charset="0"/>
              </a:rPr>
              <a:t>Seu destino está escrito: "DEUS, NOVA JERUSALÉM."</a:t>
            </a:r>
            <a:r>
              <a:rPr lang="pt-BR" sz="3200" i="0" dirty="0">
                <a:latin typeface="Arial" charset="0"/>
              </a:rPr>
              <a:t> São a propriedade de Deus, a Sua possessão.”</a:t>
            </a:r>
          </a:p>
          <a:p>
            <a:pPr algn="just">
              <a:defRPr/>
            </a:pPr>
            <a:endParaRPr lang="pt-BR" sz="1000" i="0" dirty="0">
              <a:latin typeface="Arial" charset="0"/>
            </a:endParaRPr>
          </a:p>
          <a:p>
            <a:pPr algn="ctr">
              <a:defRPr/>
            </a:pPr>
            <a:r>
              <a:rPr lang="pt-BR" sz="32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Testemunhos para Ministros, pág. 446.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3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2002" grpId="0" autoUpdateAnimBg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2">
            <a:extLst>
              <a:ext uri="{FF2B5EF4-FFF2-40B4-BE49-F238E27FC236}">
                <a16:creationId xmlns:a16="http://schemas.microsoft.com/office/drawing/2014/main" id="{80070554-F182-1FAE-E571-A9160D4B7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13</a:t>
            </a:r>
          </a:p>
        </p:txBody>
      </p:sp>
      <p:sp>
        <p:nvSpPr>
          <p:cNvPr id="64515" name="Text Box 3">
            <a:extLst>
              <a:ext uri="{FF2B5EF4-FFF2-40B4-BE49-F238E27FC236}">
                <a16:creationId xmlns:a16="http://schemas.microsoft.com/office/drawing/2014/main" id="{7E9289D5-FF9B-228C-DB69-0BC76AEDA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3" y="3192463"/>
            <a:ext cx="6264275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Qual será a atividade dos 144.000 mil pela eternidade sem fim?</a:t>
            </a: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pt-BR" altLang="pt-BR" sz="1000" b="1" i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b="1" i="0">
                <a:solidFill>
                  <a:schemeClr val="bg2"/>
                </a:solidFill>
                <a:latin typeface="Arial" panose="020B0604020202020204" pitchFamily="34" charset="0"/>
              </a:rPr>
              <a:t>Apocalipse 14:3-4</a:t>
            </a:r>
          </a:p>
        </p:txBody>
      </p:sp>
    </p:spTree>
  </p:cSld>
  <p:clrMapOvr>
    <a:masterClrMapping/>
  </p:clrMapOvr>
  <p:transition>
    <p:strips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4050" name="Text Box 2">
            <a:extLst>
              <a:ext uri="{FF2B5EF4-FFF2-40B4-BE49-F238E27FC236}">
                <a16:creationId xmlns:a16="http://schemas.microsoft.com/office/drawing/2014/main" id="{B2D0D7F2-A56B-922F-4196-E76967B8C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1052513"/>
            <a:ext cx="7920038" cy="47656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pt-BR" sz="3600" b="1" i="0">
                <a:solidFill>
                  <a:schemeClr val="folHlink"/>
                </a:solidFill>
                <a:latin typeface="Arial" charset="0"/>
              </a:rPr>
              <a:t>“E cantavam um cântico novo diante do trono,</a:t>
            </a:r>
            <a:r>
              <a:rPr lang="pt-BR" sz="3600" i="0">
                <a:latin typeface="Arial" charset="0"/>
              </a:rPr>
              <a:t> e diante dos quatro seres viventes e dos anciãos; e </a:t>
            </a:r>
            <a:r>
              <a:rPr lang="pt-BR" sz="3600" b="1" i="0">
                <a:solidFill>
                  <a:schemeClr val="folHlink"/>
                </a:solidFill>
                <a:latin typeface="Arial" charset="0"/>
              </a:rPr>
              <a:t>ninguém podia aprender aquele cântico, senão os cento e quarenta e quatro mil,</a:t>
            </a:r>
            <a:r>
              <a:rPr lang="pt-BR" sz="3600" b="1" i="0">
                <a:solidFill>
                  <a:srgbClr val="FFFF99"/>
                </a:solidFill>
                <a:latin typeface="Arial" charset="0"/>
              </a:rPr>
              <a:t> </a:t>
            </a: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aqueles que foram comprados da terra.”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32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Apocalipse 14:3</a:t>
            </a:r>
            <a:r>
              <a:rPr lang="pt-BR" sz="2800" b="1" i="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4050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02" name="Text Box 2">
            <a:extLst>
              <a:ext uri="{FF2B5EF4-FFF2-40B4-BE49-F238E27FC236}">
                <a16:creationId xmlns:a16="http://schemas.microsoft.com/office/drawing/2014/main" id="{1BC33891-FE4A-B94A-28CA-9DD4B5A92C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33375"/>
            <a:ext cx="8135938" cy="62769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200" i="0">
                <a:latin typeface="Arial" charset="0"/>
              </a:rPr>
              <a:t>“Declara-se que Babilônia é "mãe das prostitutas".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Como suas filhas devem ser simbolizadas as igrejas que se apegam às suas doutrinas e tradições,</a:t>
            </a:r>
            <a:r>
              <a:rPr lang="pt-BR" sz="3200" i="0">
                <a:latin typeface="Arial" charset="0"/>
              </a:rPr>
              <a:t> seguindo-lhe o exemplo em sacrificar a verdade e a aprovação de Deus, a fim de estabelecer uma aliança ilícita com o mundo. A mensagem de Apocalipse 14, anunciando a queda de Babilônia, deve aplicar-se às organizações religiosas que se corromperam.”</a:t>
            </a:r>
          </a:p>
          <a:p>
            <a:pPr algn="just">
              <a:defRPr/>
            </a:pPr>
            <a:endParaRPr lang="pt-BR" sz="1800" i="0">
              <a:latin typeface="Arial" charset="0"/>
            </a:endParaRPr>
          </a:p>
          <a:p>
            <a:pPr algn="ctr"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 Grande Conflito, pág. 382-383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6402" grpId="0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6338" name="Text Box 2">
            <a:extLst>
              <a:ext uri="{FF2B5EF4-FFF2-40B4-BE49-F238E27FC236}">
                <a16:creationId xmlns:a16="http://schemas.microsoft.com/office/drawing/2014/main" id="{ABF0E5B9-9D33-E88F-9C90-46C1EE342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850900"/>
            <a:ext cx="7920038" cy="54197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5000"/>
              </a:spcBef>
              <a:defRPr/>
            </a:pPr>
            <a:r>
              <a:rPr lang="pt-BR" sz="3600" i="0">
                <a:latin typeface="Arial" charset="0"/>
              </a:rPr>
              <a:t>“Estes são os que não se contaminaram com mulheres; porque são virgens. </a:t>
            </a:r>
            <a:r>
              <a:rPr lang="pt-BR" sz="3600" b="1" i="0">
                <a:solidFill>
                  <a:schemeClr val="folHlink"/>
                </a:solidFill>
                <a:latin typeface="Arial" charset="0"/>
              </a:rPr>
              <a:t>Estes são os que</a:t>
            </a:r>
            <a:r>
              <a:rPr lang="pt-BR" sz="3600" i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pt-BR" sz="3600" b="1" i="0">
                <a:solidFill>
                  <a:schemeClr val="folHlink"/>
                </a:solidFill>
                <a:latin typeface="Arial" charset="0"/>
              </a:rPr>
              <a:t>seguem o Cordeiro para onde quer que vá.</a:t>
            </a:r>
            <a:r>
              <a:rPr lang="pt-BR" sz="3600" i="0">
                <a:latin typeface="Arial" charset="0"/>
              </a:rPr>
              <a:t> Estes foram comprados dentre os homens para serem as primícias para Deus e para o Cordeiro.”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defRPr/>
            </a:pPr>
            <a:r>
              <a:rPr lang="pt-BR" sz="36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Apocalipse 14:4</a:t>
            </a:r>
            <a:r>
              <a:rPr lang="pt-BR" sz="2800" b="1" i="0"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6338" grpId="0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5074" name="Text Box 2">
            <a:extLst>
              <a:ext uri="{FF2B5EF4-FFF2-40B4-BE49-F238E27FC236}">
                <a16:creationId xmlns:a16="http://schemas.microsoft.com/office/drawing/2014/main" id="{00560D39-187F-6575-FD05-DC3728F418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404813"/>
            <a:ext cx="7920038" cy="6134100"/>
          </a:xfrm>
          <a:prstGeom prst="rect">
            <a:avLst/>
          </a:prstGeom>
          <a:noFill/>
          <a:ln>
            <a:noFill/>
          </a:ln>
          <a:effectLst>
            <a:outerShdw dist="45791" dir="3378596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120000"/>
              </a:lnSpc>
              <a:spcBef>
                <a:spcPct val="50000"/>
              </a:spcBef>
              <a:buFontTx/>
              <a:buNone/>
            </a:pPr>
            <a:r>
              <a:rPr lang="pt-BR" altLang="pt-BR" sz="3000" i="0">
                <a:latin typeface="Arial" panose="020B0604020202020204" pitchFamily="34" charset="0"/>
              </a:rPr>
              <a:t>“E </a:t>
            </a:r>
            <a:r>
              <a:rPr lang="pt-BR" altLang="pt-BR" sz="3000" b="1" i="0">
                <a:solidFill>
                  <a:schemeClr val="folHlink"/>
                </a:solidFill>
                <a:latin typeface="Arial" panose="020B0604020202020204" pitchFamily="34" charset="0"/>
              </a:rPr>
              <a:t>os remanescentes</a:t>
            </a:r>
            <a:r>
              <a:rPr lang="pt-BR" altLang="pt-BR" sz="3000" i="0">
                <a:latin typeface="Arial" panose="020B0604020202020204" pitchFamily="34" charset="0"/>
              </a:rPr>
              <a:t> são não só perdoados e aceitos, mas também honrados. Uma "mitra limpa" é-lhes colocada sobre a cabeça. Serão como reis e sacerdotes para Deus. Enquanto Satanás instava com suas acusações, e buscava destruir esse grupo, santos anjos, invisíveis, passavam para cá e para lá, </a:t>
            </a:r>
            <a:r>
              <a:rPr lang="pt-BR" altLang="pt-BR" sz="3000" b="1" i="0">
                <a:solidFill>
                  <a:schemeClr val="folHlink"/>
                </a:solidFill>
                <a:latin typeface="Arial" panose="020B0604020202020204" pitchFamily="34" charset="0"/>
              </a:rPr>
              <a:t>colocando sobre eles o selo do Deus vivo.</a:t>
            </a:r>
            <a:r>
              <a:rPr lang="pt-BR" altLang="pt-BR" sz="3000" i="0">
                <a:latin typeface="Arial" panose="020B0604020202020204" pitchFamily="34" charset="0"/>
              </a:rPr>
              <a:t> Estes são os que se acharão sobre o Monte Sião com o Cordeiro, </a:t>
            </a:r>
            <a:r>
              <a:rPr lang="pt-BR" altLang="pt-BR" sz="3000" b="1" i="0">
                <a:solidFill>
                  <a:schemeClr val="folHlink"/>
                </a:solidFill>
                <a:latin typeface="Arial" panose="020B0604020202020204" pitchFamily="34" charset="0"/>
              </a:rPr>
              <a:t>tendo escrito na fronte o nome do Pai.</a:t>
            </a:r>
            <a:r>
              <a:rPr lang="pt-BR" altLang="pt-BR" sz="3000" i="0">
                <a:latin typeface="Arial" panose="020B0604020202020204" pitchFamily="34" charset="0"/>
              </a:rPr>
              <a:t>              </a:t>
            </a:r>
            <a:r>
              <a:rPr lang="pt-BR" altLang="pt-BR" sz="3000" i="0">
                <a:latin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pt-BR" altLang="pt-BR" sz="3000" i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5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5074" grpId="0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6098" name="Text Box 2">
            <a:extLst>
              <a:ext uri="{FF2B5EF4-FFF2-40B4-BE49-F238E27FC236}">
                <a16:creationId xmlns:a16="http://schemas.microsoft.com/office/drawing/2014/main" id="{D1928023-6CBD-E51D-22AE-0DD8AC50BE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775" y="404813"/>
            <a:ext cx="7920038" cy="60483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lnSpc>
                <a:spcPct val="120000"/>
              </a:lnSpc>
              <a:spcBef>
                <a:spcPct val="50000"/>
              </a:spcBef>
              <a:buFont typeface="Wingdings" pitchFamily="2" charset="2"/>
              <a:buChar char="à"/>
              <a:defRPr/>
            </a:pPr>
            <a:r>
              <a:rPr lang="pt-BR" sz="2800" i="0" dirty="0">
                <a:latin typeface="Arial" charset="0"/>
              </a:rPr>
              <a:t> “Cantam ante o trono o novo cântico, aquele cântico que homem algum pode aprender a não ser </a:t>
            </a:r>
            <a:r>
              <a:rPr lang="pt-BR" sz="2800" b="1" i="0" dirty="0">
                <a:solidFill>
                  <a:schemeClr val="folHlink"/>
                </a:solidFill>
                <a:latin typeface="Arial" charset="0"/>
              </a:rPr>
              <a:t>os cento e quarenta e quatro mil,</a:t>
            </a:r>
            <a:r>
              <a:rPr lang="pt-BR" sz="2800" i="0" dirty="0">
                <a:latin typeface="Arial" charset="0"/>
              </a:rPr>
              <a:t> que </a:t>
            </a:r>
            <a:r>
              <a:rPr lang="pt-BR" sz="2800" b="1" i="0" dirty="0">
                <a:solidFill>
                  <a:schemeClr val="accent1"/>
                </a:solidFill>
                <a:latin typeface="Arial" charset="0"/>
              </a:rPr>
              <a:t>foram remidos da Terra.</a:t>
            </a:r>
            <a:r>
              <a:rPr lang="pt-BR" sz="2800" i="0" dirty="0">
                <a:latin typeface="Arial" charset="0"/>
              </a:rPr>
              <a:t> </a:t>
            </a:r>
            <a:r>
              <a:rPr lang="pt-BR" sz="2800" b="1" i="0" dirty="0">
                <a:solidFill>
                  <a:schemeClr val="folHlink"/>
                </a:solidFill>
                <a:latin typeface="Arial" charset="0"/>
              </a:rPr>
              <a:t>"Estes são os que seguem o Cordeiro para onde quer que vai.</a:t>
            </a:r>
            <a:r>
              <a:rPr lang="pt-BR" sz="2800" i="0" dirty="0">
                <a:latin typeface="Arial" charset="0"/>
              </a:rPr>
              <a:t> Estes são os que dentre os homens foram comprados como primícias para Deus e para o Cordeiro. E na sua boca não se achou engano; porque são irrepreensíveis diante do trono de Deus." </a:t>
            </a:r>
            <a:r>
              <a:rPr lang="pt-BR" sz="2800" i="0" dirty="0" err="1">
                <a:latin typeface="Arial" charset="0"/>
              </a:rPr>
              <a:t>Apoc</a:t>
            </a:r>
            <a:r>
              <a:rPr lang="pt-BR" sz="2800" i="0" dirty="0">
                <a:latin typeface="Arial" charset="0"/>
              </a:rPr>
              <a:t>. 14:4 e 5.”</a:t>
            </a:r>
          </a:p>
          <a:p>
            <a:pPr algn="ctr">
              <a:lnSpc>
                <a:spcPct val="120000"/>
              </a:lnSpc>
              <a:spcBef>
                <a:spcPct val="50000"/>
              </a:spcBef>
              <a:buFont typeface="Wingdings" pitchFamily="2" charset="2"/>
              <a:buNone/>
              <a:defRPr/>
            </a:pPr>
            <a:r>
              <a:rPr lang="pt-BR" sz="32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Testemunhos Seletos, Vol. 2, pág. 179.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6098" grpId="0" autoUpdateAnimBg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9410" name="Text Box 2">
            <a:extLst>
              <a:ext uri="{FF2B5EF4-FFF2-40B4-BE49-F238E27FC236}">
                <a16:creationId xmlns:a16="http://schemas.microsoft.com/office/drawing/2014/main" id="{12FE13F7-6426-A133-A3AA-75DF20873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163" y="2060575"/>
            <a:ext cx="8137525" cy="4641850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53882" dir="2700000" sy="50000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45000"/>
              </a:spcBef>
              <a:defRPr/>
            </a:pPr>
            <a:r>
              <a:rPr lang="pt-BR" sz="2800" i="0" dirty="0">
                <a:latin typeface="Arial" charset="0"/>
              </a:rPr>
              <a:t>“Não é plano dEle que seu povo apresente alguma coisa que eles supõem, a qual não é a ensinada na Palavra de Deus. </a:t>
            </a:r>
            <a:r>
              <a:rPr lang="pt-BR" sz="2800" i="0" dirty="0">
                <a:solidFill>
                  <a:schemeClr val="folHlink"/>
                </a:solidFill>
                <a:latin typeface="Arial" charset="0"/>
              </a:rPr>
              <a:t>Não é Sua vontade que eles se metam em discussões acerca de questões que os não ajudam espiritualmente, tais como: Que pessoas vão constituir os cento e quarenta e quatro mil?</a:t>
            </a:r>
            <a:r>
              <a:rPr lang="pt-BR" sz="2800" i="0" dirty="0">
                <a:latin typeface="Arial" charset="0"/>
              </a:rPr>
              <a:t> Isto, aqueles que forem os eleitos de Deus </a:t>
            </a:r>
            <a:r>
              <a:rPr lang="pt-BR" sz="2800" b="1" i="0" u="sng" dirty="0">
                <a:solidFill>
                  <a:schemeClr val="folHlink"/>
                </a:solidFill>
                <a:latin typeface="Arial" charset="0"/>
              </a:rPr>
              <a:t>hão de sem dúvida, saber em breve</a:t>
            </a:r>
            <a:r>
              <a:rPr lang="pt-BR" sz="2800" b="1" i="0" dirty="0">
                <a:solidFill>
                  <a:schemeClr val="folHlink"/>
                </a:solidFill>
                <a:latin typeface="Arial" charset="0"/>
              </a:rPr>
              <a:t>.”</a:t>
            </a:r>
          </a:p>
          <a:p>
            <a:pPr algn="ctr">
              <a:spcBef>
                <a:spcPct val="45000"/>
              </a:spcBef>
              <a:defRPr/>
            </a:pPr>
            <a:r>
              <a:rPr lang="pt-BR" sz="3200" b="1" i="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Mens. Esc., Vol. 1, pág. 174 (1901).</a:t>
            </a:r>
          </a:p>
        </p:txBody>
      </p:sp>
      <p:sp>
        <p:nvSpPr>
          <p:cNvPr id="69635" name="Line 3">
            <a:extLst>
              <a:ext uri="{FF2B5EF4-FFF2-40B4-BE49-F238E27FC236}">
                <a16:creationId xmlns:a16="http://schemas.microsoft.com/office/drawing/2014/main" id="{7B832120-FBC9-846C-5905-6E1BAE3BDC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5240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9636" name="Line 4">
            <a:extLst>
              <a:ext uri="{FF2B5EF4-FFF2-40B4-BE49-F238E27FC236}">
                <a16:creationId xmlns:a16="http://schemas.microsoft.com/office/drawing/2014/main" id="{6950DE71-7337-5F18-EBA5-3AFFFA29A71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7526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449413" name="Rectangle 5">
            <a:extLst>
              <a:ext uri="{FF2B5EF4-FFF2-40B4-BE49-F238E27FC236}">
                <a16:creationId xmlns:a16="http://schemas.microsoft.com/office/drawing/2014/main" id="{42EA67AB-E407-E8DF-9ACE-5C27022C59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4400"/>
          </a:p>
        </p:txBody>
      </p:sp>
      <p:sp>
        <p:nvSpPr>
          <p:cNvPr id="69638" name="Text Box 6">
            <a:extLst>
              <a:ext uri="{FF2B5EF4-FFF2-40B4-BE49-F238E27FC236}">
                <a16:creationId xmlns:a16="http://schemas.microsoft.com/office/drawing/2014/main" id="{F698ABCB-F8CE-78D4-0990-83AD7142D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538" y="411163"/>
            <a:ext cx="6704012" cy="701675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000" b="1" i="0">
                <a:solidFill>
                  <a:srgbClr val="1D0058"/>
                </a:solidFill>
                <a:latin typeface="Arial" panose="020B0604020202020204" pitchFamily="34" charset="0"/>
              </a:rPr>
              <a:t>Recomendação de EGW</a:t>
            </a:r>
            <a:endParaRPr lang="pt-BR" altLang="pt-BR" sz="4000" b="1" i="0">
              <a:solidFill>
                <a:srgbClr val="2500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49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49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49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9410" grpId="0" autoUpdateAnimBg="0"/>
      <p:bldP spid="2449413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ext Box 2">
            <a:extLst>
              <a:ext uri="{FF2B5EF4-FFF2-40B4-BE49-F238E27FC236}">
                <a16:creationId xmlns:a16="http://schemas.microsoft.com/office/drawing/2014/main" id="{523B1A7C-09EC-8BD1-5BB8-AE00E1B70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solidFill>
                  <a:srgbClr val="1D0058"/>
                </a:solidFill>
                <a:latin typeface="Arial" panose="020B0604020202020204" pitchFamily="34" charset="0"/>
              </a:rPr>
              <a:t>Conclusão</a:t>
            </a:r>
            <a:endParaRPr lang="pt-BR" altLang="pt-BR" sz="4400" b="1" i="0">
              <a:solidFill>
                <a:srgbClr val="25006E"/>
              </a:solidFill>
              <a:latin typeface="Arial" panose="020B0604020202020204" pitchFamily="34" charset="0"/>
            </a:endParaRPr>
          </a:p>
        </p:txBody>
      </p:sp>
      <p:sp>
        <p:nvSpPr>
          <p:cNvPr id="2385923" name="Text Box 3">
            <a:extLst>
              <a:ext uri="{FF2B5EF4-FFF2-40B4-BE49-F238E27FC236}">
                <a16:creationId xmlns:a16="http://schemas.microsoft.com/office/drawing/2014/main" id="{8BB23D31-9A8B-69C0-4CB5-88F7D102C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4675" y="2284413"/>
            <a:ext cx="8101013" cy="402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30000"/>
              </a:spcBef>
              <a:buFontTx/>
              <a:buNone/>
            </a:pPr>
            <a:r>
              <a:rPr lang="pt-BR" altLang="pt-BR" sz="3000" b="1" i="0">
                <a:solidFill>
                  <a:schemeClr val="accent1"/>
                </a:solidFill>
                <a:latin typeface="Arial" panose="020B0604020202020204" pitchFamily="34" charset="0"/>
              </a:rPr>
              <a:t>O que Jesus coloca a disposição e exige dos 144.000 mil é nada mais nada menos que a perfeição de caráter!</a:t>
            </a:r>
          </a:p>
          <a:p>
            <a:pPr algn="just">
              <a:spcBef>
                <a:spcPct val="30000"/>
              </a:spcBef>
              <a:buFontTx/>
              <a:buNone/>
            </a:pPr>
            <a:r>
              <a:rPr lang="pt-BR" altLang="pt-BR" sz="2600" b="1" i="0">
                <a:solidFill>
                  <a:srgbClr val="FFFF00"/>
                </a:solidFill>
                <a:latin typeface="Arial" panose="020B0604020202020204" pitchFamily="34" charset="0"/>
              </a:rPr>
              <a:t>A trasladação do último dia é para as primícias, os perfeitos, os melhores, os bem-aventurados. Se você acha que está difícil ser santo, no século XXI, não desanime. Nós podemos chegar lá! Elias chegou, e Enoque também! Homens, como nós, alcançaram tal experiência!</a:t>
            </a:r>
            <a:r>
              <a:rPr lang="en-US" altLang="pt-BR" sz="300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  <a:r>
              <a:rPr lang="pt-BR" altLang="pt-BR" sz="3000">
                <a:solidFill>
                  <a:srgbClr val="FFFF00"/>
                </a:solidFill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859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859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85923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B06D4BB0-A613-79A0-5AE9-963E5D217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2">
                  <a:alpha val="25000"/>
                </a:schemeClr>
              </a:gs>
              <a:gs pos="100000">
                <a:schemeClr val="bg2">
                  <a:alpha val="25000"/>
                </a:scheme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4400"/>
          </a:p>
        </p:txBody>
      </p:sp>
      <p:pic>
        <p:nvPicPr>
          <p:cNvPr id="71683" name="Picture 5" descr="191">
            <a:extLst>
              <a:ext uri="{FF2B5EF4-FFF2-40B4-BE49-F238E27FC236}">
                <a16:creationId xmlns:a16="http://schemas.microsoft.com/office/drawing/2014/main" id="{4CE18CD4-168C-4A00-19C7-0324772FBB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93763" name="Text Box 3">
            <a:extLst>
              <a:ext uri="{FF2B5EF4-FFF2-40B4-BE49-F238E27FC236}">
                <a16:creationId xmlns:a16="http://schemas.microsoft.com/office/drawing/2014/main" id="{A5BCCECD-00AD-3589-32D0-393FF4FCD3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625" y="908050"/>
            <a:ext cx="7850188" cy="4068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  <a:defRPr/>
            </a:pPr>
            <a:r>
              <a:rPr lang="pt-BR" sz="3600" b="1" i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ahoma" pitchFamily="34" charset="0"/>
              </a:rPr>
              <a:t>“</a:t>
            </a:r>
            <a:r>
              <a:rPr lang="pt-BR" sz="4000" b="1" i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ahoma" pitchFamily="34" charset="0"/>
              </a:rPr>
              <a:t>Quem é injusto, faça injustiça ainda: e quem está sujo, suje-se ainda; e quem é justo, faça justiça ainda; e quem é santo, seja santificado ainda.</a:t>
            </a:r>
            <a:r>
              <a:rPr lang="pt-BR" sz="3600" b="1" i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Tahoma" pitchFamily="34" charset="0"/>
              </a:rPr>
              <a:t>”</a:t>
            </a:r>
          </a:p>
          <a:p>
            <a:pPr algn="ctr">
              <a:lnSpc>
                <a:spcPct val="110000"/>
              </a:lnSpc>
              <a:spcBef>
                <a:spcPct val="50000"/>
              </a:spcBef>
              <a:defRPr/>
            </a:pPr>
            <a:r>
              <a:rPr lang="en-US" sz="38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Apocalipse 22:11</a:t>
            </a:r>
            <a:endParaRPr lang="pt-BR" sz="3800" b="1" i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93766" name="Text Box 6">
            <a:extLst>
              <a:ext uri="{FF2B5EF4-FFF2-40B4-BE49-F238E27FC236}">
                <a16:creationId xmlns:a16="http://schemas.microsoft.com/office/drawing/2014/main" id="{70A5FFA0-EB2C-108C-30CD-59E4F1158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5589588"/>
            <a:ext cx="8280400" cy="10668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10000"/>
              </a:spcBef>
              <a:buFontTx/>
              <a:buNone/>
            </a:pPr>
            <a:r>
              <a:rPr lang="pt-BR" altLang="pt-BR" sz="4200" b="1" i="0">
                <a:solidFill>
                  <a:srgbClr val="FF0000"/>
                </a:solidFill>
                <a:latin typeface="Arial" panose="020B0604020202020204" pitchFamily="34" charset="0"/>
              </a:rPr>
              <a:t>Você está se preparando?</a:t>
            </a:r>
          </a:p>
          <a:p>
            <a:pPr algn="ctr">
              <a:spcBef>
                <a:spcPct val="10000"/>
              </a:spcBef>
              <a:buFontTx/>
              <a:buNone/>
            </a:pPr>
            <a:r>
              <a:rPr lang="pt-BR" altLang="pt-BR" sz="2000" b="1" i="0">
                <a:solidFill>
                  <a:srgbClr val="00FFFF"/>
                </a:solidFill>
                <a:latin typeface="Arial" panose="020B0604020202020204" pitchFamily="34" charset="0"/>
              </a:rPr>
              <a:t>www.adventistas-historicos.com</a:t>
            </a:r>
          </a:p>
        </p:txBody>
      </p:sp>
    </p:spTree>
  </p:cSld>
  <p:clrMapOvr>
    <a:masterClrMapping/>
  </p:clrMapOvr>
  <p:transition advClick="0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93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93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93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93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23" presetClass="entr" presetSubtype="528" fill="hold" nodeType="after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22937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2937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293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2293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63" grpId="0" autoUpdateAnimBg="0"/>
      <p:bldP spid="229376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1218" name="Text Box 2">
            <a:extLst>
              <a:ext uri="{FF2B5EF4-FFF2-40B4-BE49-F238E27FC236}">
                <a16:creationId xmlns:a16="http://schemas.microsoft.com/office/drawing/2014/main" id="{E58DE5DD-5732-B280-67E0-8935B697B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882650"/>
            <a:ext cx="7993062" cy="521017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45791" dir="3378596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defRPr/>
            </a:pPr>
            <a:r>
              <a:rPr lang="pt-BR" sz="3200" i="0">
                <a:latin typeface="Arial" charset="0"/>
              </a:rPr>
              <a:t>“Não estão contaminados com mulheres.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Na Bíblia, uma mulher é o símbolo de uma igreja</a:t>
            </a:r>
            <a:r>
              <a:rPr lang="pt-BR" sz="3200" i="0">
                <a:latin typeface="Arial" charset="0"/>
              </a:rPr>
              <a:t> – uma mulher virtuosa representa uma igreja pura, uma mulher corrupta uma igreja apóstata. </a:t>
            </a:r>
            <a:r>
              <a:rPr lang="pt-BR" sz="3200" b="1" i="0">
                <a:solidFill>
                  <a:schemeClr val="folHlink"/>
                </a:solidFill>
                <a:latin typeface="Arial" charset="0"/>
              </a:rPr>
              <a:t>É, pois, uma característica deste grupo, que no tempo de sua libertação não estão contaminados,</a:t>
            </a:r>
            <a:r>
              <a:rPr lang="pt-BR" sz="3200" i="0">
                <a:latin typeface="Arial" charset="0"/>
              </a:rPr>
              <a:t> ou não estão relacionados com as igrejas corrompidas da Terra.”</a:t>
            </a:r>
            <a:r>
              <a:rPr lang="en-US" sz="3200" i="0">
                <a:latin typeface="Arial" charset="0"/>
              </a:rPr>
              <a:t> </a:t>
            </a:r>
            <a:endParaRPr lang="pt-BR" sz="3200" i="0">
              <a:solidFill>
                <a:srgbClr val="FFFF99"/>
              </a:solidFill>
              <a:latin typeface="Arial" charset="0"/>
            </a:endParaRPr>
          </a:p>
          <a:p>
            <a:pPr algn="just">
              <a:defRPr/>
            </a:pPr>
            <a:r>
              <a:rPr lang="pt-BR" sz="1600" i="0">
                <a:latin typeface="Arial" charset="0"/>
              </a:rPr>
              <a:t> </a:t>
            </a:r>
          </a:p>
          <a:p>
            <a:pPr algn="ctr">
              <a:defRPr/>
            </a:pPr>
            <a:r>
              <a:rPr lang="pt-BR" sz="32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 Profecias do Apocalipse, pág. 261.</a:t>
            </a:r>
            <a:r>
              <a:rPr lang="en-US" sz="3200" b="1" i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endParaRPr lang="pt-BR" sz="3200" b="1" i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121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5506" name="Text Box 2">
            <a:extLst>
              <a:ext uri="{FF2B5EF4-FFF2-40B4-BE49-F238E27FC236}">
                <a16:creationId xmlns:a16="http://schemas.microsoft.com/office/drawing/2014/main" id="{ADC33164-6474-EC39-CD1B-2F9683DEF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2636838"/>
            <a:ext cx="7704138" cy="3387725"/>
          </a:xfrm>
          <a:prstGeom prst="rect">
            <a:avLst/>
          </a:prstGeom>
          <a:noFill/>
          <a:ln w="12700" cap="sq">
            <a:noFill/>
            <a:miter lim="800000"/>
            <a:headEnd/>
            <a:tailEnd/>
          </a:ln>
          <a:effectLst>
            <a:outerShdw dist="53882" dir="2700000" sy="50000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just">
              <a:spcBef>
                <a:spcPct val="45000"/>
              </a:spcBef>
              <a:defRPr/>
            </a:pPr>
            <a:r>
              <a:rPr lang="pt-BR" sz="3600" i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 ser contado entre os 144.000, os salvos não poderão estar envolvidos com as doutrinas de Babilônia ou de suas filhas. “</a:t>
            </a:r>
            <a:r>
              <a:rPr lang="pt-BR" sz="36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Sai dela, povo meu</a:t>
            </a:r>
            <a:r>
              <a:rPr lang="pt-BR" sz="3600" i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” (Apoc. 18:4) será um convite prontamente atendido.</a:t>
            </a:r>
            <a:r>
              <a:rPr lang="en-US" sz="3600">
                <a:latin typeface="Arial" charset="0"/>
              </a:rPr>
              <a:t> </a:t>
            </a:r>
            <a:endParaRPr lang="pt-BR" sz="3600">
              <a:latin typeface="Arial" charset="0"/>
            </a:endParaRPr>
          </a:p>
        </p:txBody>
      </p:sp>
      <p:sp>
        <p:nvSpPr>
          <p:cNvPr id="13315" name="Line 3">
            <a:extLst>
              <a:ext uri="{FF2B5EF4-FFF2-40B4-BE49-F238E27FC236}">
                <a16:creationId xmlns:a16="http://schemas.microsoft.com/office/drawing/2014/main" id="{7653F870-8060-808B-53B5-C9C0A86E58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5240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FF3300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16" name="Line 4">
            <a:extLst>
              <a:ext uri="{FF2B5EF4-FFF2-40B4-BE49-F238E27FC236}">
                <a16:creationId xmlns:a16="http://schemas.microsoft.com/office/drawing/2014/main" id="{E89E1DBA-F632-DDAD-5D69-128314F19B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200" y="1752600"/>
            <a:ext cx="8991600" cy="0"/>
          </a:xfrm>
          <a:prstGeom prst="line">
            <a:avLst/>
          </a:prstGeom>
          <a:noFill/>
          <a:ln w="127000" cap="sq">
            <a:pattFill prst="pct60">
              <a:fgClr>
                <a:srgbClr val="33CCFF"/>
              </a:fgClr>
              <a:bgClr>
                <a:schemeClr val="hlink"/>
              </a:bgClr>
            </a:pattFill>
            <a:round/>
            <a:headEnd/>
            <a:tailEnd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325509" name="Rectangle 5">
            <a:extLst>
              <a:ext uri="{FF2B5EF4-FFF2-40B4-BE49-F238E27FC236}">
                <a16:creationId xmlns:a16="http://schemas.microsoft.com/office/drawing/2014/main" id="{5963384F-BCC6-D6C3-5F93-0D4914A3A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447800"/>
          </a:xfrm>
          <a:prstGeom prst="rect">
            <a:avLst/>
          </a:prstGeom>
          <a:gradFill rotWithShape="0">
            <a:gsLst>
              <a:gs pos="0">
                <a:srgbClr val="66FFFF"/>
              </a:gs>
              <a:gs pos="100000">
                <a:schemeClr val="hlink"/>
              </a:gs>
            </a:gsLst>
            <a:lin ang="5400000" scaled="1"/>
          </a:gradFill>
          <a:ln w="12700" cap="sq">
            <a:solidFill>
              <a:srgbClr val="B2B2B2"/>
            </a:solidFill>
            <a:miter lim="800000"/>
            <a:headEnd/>
            <a:tailEnd/>
          </a:ln>
          <a:effectLst>
            <a:outerShdw dist="35921" dir="2700000" sy="50000" rotWithShape="0">
              <a:srgbClr val="875B0D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t-BR" altLang="pt-BR" sz="4400"/>
          </a:p>
        </p:txBody>
      </p:sp>
      <p:sp>
        <p:nvSpPr>
          <p:cNvPr id="13318" name="Text Box 6">
            <a:extLst>
              <a:ext uri="{FF2B5EF4-FFF2-40B4-BE49-F238E27FC236}">
                <a16:creationId xmlns:a16="http://schemas.microsoft.com/office/drawing/2014/main" id="{73B530F0-997C-331F-02C9-E7B3D61D99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04800"/>
            <a:ext cx="52578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solidFill>
                  <a:srgbClr val="1D0058"/>
                </a:solidFill>
                <a:latin typeface="Arial" panose="020B0604020202020204" pitchFamily="34" charset="0"/>
              </a:rPr>
              <a:t>Resposta</a:t>
            </a:r>
            <a:endParaRPr lang="pt-BR" altLang="pt-BR" sz="4400" b="1" i="0">
              <a:solidFill>
                <a:srgbClr val="2500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25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25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325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5506" grpId="0" autoUpdateAnimBg="0"/>
      <p:bldP spid="232550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144D0FE4-976F-B3F9-6126-A7A6E8AF2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924175"/>
            <a:ext cx="66294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3600" b="1" i="0">
                <a:solidFill>
                  <a:schemeClr val="bg2"/>
                </a:solidFill>
                <a:latin typeface="Arial" panose="020B0604020202020204" pitchFamily="34" charset="0"/>
              </a:rPr>
              <a:t>Como eles serão as primícias dentre os vivos, para Deus e o Cordeiro?</a:t>
            </a:r>
            <a:r>
              <a:rPr lang="pt-BR" altLang="pt-BR" b="1" i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pt-BR" altLang="pt-BR" sz="1600" b="1" i="0">
              <a:solidFill>
                <a:schemeClr val="bg2"/>
              </a:solidFill>
              <a:latin typeface="Arial" panose="020B0604020202020204" pitchFamily="34" charset="0"/>
            </a:endParaRPr>
          </a:p>
          <a:p>
            <a:pPr algn="r">
              <a:lnSpc>
                <a:spcPct val="90000"/>
              </a:lnSpc>
              <a:spcBef>
                <a:spcPct val="50000"/>
              </a:spcBef>
              <a:buFontTx/>
              <a:buNone/>
            </a:pPr>
            <a:r>
              <a:rPr lang="pt-BR" altLang="pt-BR" sz="2800" b="1" i="0">
                <a:solidFill>
                  <a:schemeClr val="bg2"/>
                </a:solidFill>
                <a:latin typeface="Arial" panose="020B0604020202020204" pitchFamily="34" charset="0"/>
              </a:rPr>
              <a:t>Apocalipse 14:4 u.p.</a:t>
            </a:r>
            <a:r>
              <a:rPr lang="pt-BR" altLang="pt-BR" sz="2400" b="1" i="0">
                <a:solidFill>
                  <a:schemeClr val="bg2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4C877FD6-A4C4-8879-5713-AF701BC33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457200"/>
            <a:ext cx="6477000" cy="762000"/>
          </a:xfrm>
          <a:prstGeom prst="rect">
            <a:avLst/>
          </a:prstGeom>
          <a:noFill/>
          <a:ln>
            <a:noFill/>
          </a:ln>
          <a:effectLst>
            <a:outerShdw dist="35921" dir="2700000" sy="50000" rotWithShape="0">
              <a:srgbClr val="875B0D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pt-BR" altLang="pt-BR" sz="4400" b="1" i="0">
                <a:latin typeface="Arial" panose="020B0604020202020204" pitchFamily="34" charset="0"/>
              </a:rPr>
              <a:t>Pergunta 02</a:t>
            </a:r>
          </a:p>
        </p:txBody>
      </p:sp>
    </p:spTree>
  </p:cSld>
  <p:clrMapOvr>
    <a:masterClrMapping/>
  </p:clrMapOvr>
  <p:transition>
    <p:strips/>
  </p:transition>
</p:sld>
</file>

<file path=ppt/theme/theme1.xml><?xml version="1.0" encoding="utf-8"?>
<a:theme xmlns:a="http://schemas.openxmlformats.org/drawingml/2006/main" name="Pulso">
  <a:themeElements>
    <a:clrScheme name="Pulso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ulso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o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o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o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o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o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ULSO">
  <a:themeElements>
    <a:clrScheme name="PULSO.POT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O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ULSO.POT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O.POT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O.POT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O.POT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O.POT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O.POT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Office\Modelos\Estruturas de apresentação\PULSO.POT</Template>
  <TotalTime>26447</TotalTime>
  <Words>4087</Words>
  <Application>Microsoft Office PowerPoint</Application>
  <PresentationFormat>On-screen Show (4:3)</PresentationFormat>
  <Paragraphs>200</Paragraphs>
  <Slides>65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65</vt:i4>
      </vt:variant>
    </vt:vector>
  </HeadingPairs>
  <TitlesOfParts>
    <vt:vector size="72" baseType="lpstr">
      <vt:lpstr>Times New Roman</vt:lpstr>
      <vt:lpstr>Arial</vt:lpstr>
      <vt:lpstr>Castellar</vt:lpstr>
      <vt:lpstr>Wingdings</vt:lpstr>
      <vt:lpstr>Tahoma</vt:lpstr>
      <vt:lpstr>Pulso</vt:lpstr>
      <vt:lpstr>1_PULSO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Palestra</dc:title>
  <dc:creator>Silas Jakel</dc:creator>
  <cp:lastModifiedBy>Silas Jakel</cp:lastModifiedBy>
  <cp:revision>1635</cp:revision>
  <cp:lastPrinted>2001-06-21T20:02:56Z</cp:lastPrinted>
  <dcterms:created xsi:type="dcterms:W3CDTF">2001-06-19T19:25:53Z</dcterms:created>
  <dcterms:modified xsi:type="dcterms:W3CDTF">2023-07-28T23:18:01Z</dcterms:modified>
</cp:coreProperties>
</file>