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89" r:id="rId2"/>
    <p:sldMasterId id="2147483701" r:id="rId3"/>
  </p:sldMasterIdLst>
  <p:notesMasterIdLst>
    <p:notesMasterId r:id="rId65"/>
  </p:notesMasterIdLst>
  <p:sldIdLst>
    <p:sldId id="1337" r:id="rId4"/>
    <p:sldId id="1356" r:id="rId5"/>
    <p:sldId id="288" r:id="rId6"/>
    <p:sldId id="609" r:id="rId7"/>
    <p:sldId id="428" r:id="rId8"/>
    <p:sldId id="583" r:id="rId9"/>
    <p:sldId id="611" r:id="rId10"/>
    <p:sldId id="585" r:id="rId11"/>
    <p:sldId id="430" r:id="rId12"/>
    <p:sldId id="612" r:id="rId13"/>
    <p:sldId id="432" r:id="rId14"/>
    <p:sldId id="433" r:id="rId15"/>
    <p:sldId id="613" r:id="rId16"/>
    <p:sldId id="435" r:id="rId17"/>
    <p:sldId id="436" r:id="rId18"/>
    <p:sldId id="845" r:id="rId19"/>
    <p:sldId id="1354" r:id="rId20"/>
    <p:sldId id="438" r:id="rId21"/>
    <p:sldId id="440" r:id="rId22"/>
    <p:sldId id="616" r:id="rId23"/>
    <p:sldId id="442" r:id="rId24"/>
    <p:sldId id="443" r:id="rId25"/>
    <p:sldId id="617" r:id="rId26"/>
    <p:sldId id="445" r:id="rId27"/>
    <p:sldId id="449" r:id="rId28"/>
    <p:sldId id="619" r:id="rId29"/>
    <p:sldId id="451" r:id="rId30"/>
    <p:sldId id="452" r:id="rId31"/>
    <p:sldId id="627" r:id="rId32"/>
    <p:sldId id="454" r:id="rId33"/>
    <p:sldId id="456" r:id="rId34"/>
    <p:sldId id="629" r:id="rId35"/>
    <p:sldId id="458" r:id="rId36"/>
    <p:sldId id="459" r:id="rId37"/>
    <p:sldId id="621" r:id="rId38"/>
    <p:sldId id="461" r:id="rId39"/>
    <p:sldId id="462" r:id="rId40"/>
    <p:sldId id="622" r:id="rId41"/>
    <p:sldId id="464" r:id="rId42"/>
    <p:sldId id="1338" r:id="rId43"/>
    <p:sldId id="1341" r:id="rId44"/>
    <p:sldId id="1342" r:id="rId45"/>
    <p:sldId id="1343" r:id="rId46"/>
    <p:sldId id="1344" r:id="rId47"/>
    <p:sldId id="1357" r:id="rId48"/>
    <p:sldId id="1358" r:id="rId49"/>
    <p:sldId id="1359" r:id="rId50"/>
    <p:sldId id="1360" r:id="rId51"/>
    <p:sldId id="1340" r:id="rId52"/>
    <p:sldId id="623" r:id="rId53"/>
    <p:sldId id="1346" r:id="rId54"/>
    <p:sldId id="1347" r:id="rId55"/>
    <p:sldId id="1348" r:id="rId56"/>
    <p:sldId id="1349" r:id="rId57"/>
    <p:sldId id="1350" r:id="rId58"/>
    <p:sldId id="1351" r:id="rId59"/>
    <p:sldId id="1352" r:id="rId60"/>
    <p:sldId id="1353" r:id="rId61"/>
    <p:sldId id="1362" r:id="rId62"/>
    <p:sldId id="1334" r:id="rId63"/>
    <p:sldId id="1355" r:id="rId64"/>
  </p:sldIdLst>
  <p:sldSz cx="121920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b="1" u="sng" kern="1200">
        <a:solidFill>
          <a:schemeClr val="folHlink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6600"/>
    <a:srgbClr val="FFFF00"/>
    <a:srgbClr val="FFFF99"/>
    <a:srgbClr val="00FF00"/>
    <a:srgbClr val="99CCFF"/>
    <a:srgbClr val="FF0000"/>
    <a:srgbClr val="3333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7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12"/>
    </p:cViewPr>
  </p:sorterViewPr>
  <p:notesViewPr>
    <p:cSldViewPr>
      <p:cViewPr varScale="1">
        <p:scale>
          <a:sx n="41" d="100"/>
          <a:sy n="41" d="100"/>
        </p:scale>
        <p:origin x="-139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5C4E3A0-A7D3-80D4-1B5D-0A1FF244D82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7FECA05-B96D-A6A0-F889-AC255953B30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434F362-1195-9308-A309-362844FE91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3BB6C99-8499-7707-1D2E-69E8D83C98D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0"/>
            <a:r>
              <a:rPr lang="en-US" altLang="pt-BR"/>
              <a:t>Segundo nível</a:t>
            </a:r>
          </a:p>
          <a:p>
            <a:pPr lvl="0"/>
            <a:r>
              <a:rPr lang="en-US" altLang="pt-BR"/>
              <a:t>Terceiro nível</a:t>
            </a:r>
          </a:p>
          <a:p>
            <a:pPr lvl="0"/>
            <a:r>
              <a:rPr lang="en-US" altLang="pt-BR"/>
              <a:t>Quarto nível</a:t>
            </a:r>
          </a:p>
          <a:p>
            <a:pPr lvl="0"/>
            <a:r>
              <a:rPr lang="en-US" altLang="pt-BR"/>
              <a:t>Quinto nível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6D68C3E-A73C-CBAB-F72F-DF48BFEF7A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u="none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pt-B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392DDB66-C17F-8001-EA72-B33E743F7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626F581A-3E75-48BC-90A1-379EAEBC3AF9}" type="slidenum">
              <a:rPr lang="en-US" altLang="pt-BR"/>
              <a:pPr/>
              <a:t>‹#›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22" name="Rectangle 1026">
            <a:extLst>
              <a:ext uri="{FF2B5EF4-FFF2-40B4-BE49-F238E27FC236}">
                <a16:creationId xmlns:a16="http://schemas.microsoft.com/office/drawing/2014/main" id="{EE9969AE-340D-533D-6A36-923BA15B830F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3200"/>
          </a:p>
        </p:txBody>
      </p:sp>
      <p:sp>
        <p:nvSpPr>
          <p:cNvPr id="2334723" name="Freeform 1027">
            <a:extLst>
              <a:ext uri="{FF2B5EF4-FFF2-40B4-BE49-F238E27FC236}">
                <a16:creationId xmlns:a16="http://schemas.microsoft.com/office/drawing/2014/main" id="{5B3FE516-A6F4-04C2-AF36-1B5E101A01FC}"/>
              </a:ext>
            </a:extLst>
          </p:cNvPr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3200"/>
          </a:p>
        </p:txBody>
      </p:sp>
      <p:sp>
        <p:nvSpPr>
          <p:cNvPr id="2334724" name="Freeform 1028">
            <a:extLst>
              <a:ext uri="{FF2B5EF4-FFF2-40B4-BE49-F238E27FC236}">
                <a16:creationId xmlns:a16="http://schemas.microsoft.com/office/drawing/2014/main" id="{A67EA45F-46FE-01BB-DBF4-429879DD5EC1}"/>
              </a:ext>
            </a:extLst>
          </p:cNvPr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25" name="Freeform 1029">
            <a:extLst>
              <a:ext uri="{FF2B5EF4-FFF2-40B4-BE49-F238E27FC236}">
                <a16:creationId xmlns:a16="http://schemas.microsoft.com/office/drawing/2014/main" id="{663C622B-9516-57D2-1CA5-6C9F814F81DF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26" name="Freeform 1030">
            <a:extLst>
              <a:ext uri="{FF2B5EF4-FFF2-40B4-BE49-F238E27FC236}">
                <a16:creationId xmlns:a16="http://schemas.microsoft.com/office/drawing/2014/main" id="{A138E6D1-9B62-4B0F-7412-653DCAE4F585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27" name="Freeform 1031">
            <a:extLst>
              <a:ext uri="{FF2B5EF4-FFF2-40B4-BE49-F238E27FC236}">
                <a16:creationId xmlns:a16="http://schemas.microsoft.com/office/drawing/2014/main" id="{2D19A444-9924-9D76-8B6B-E2DAC55F18A6}"/>
              </a:ext>
            </a:extLst>
          </p:cNvPr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28" name="Freeform 1032">
            <a:extLst>
              <a:ext uri="{FF2B5EF4-FFF2-40B4-BE49-F238E27FC236}">
                <a16:creationId xmlns:a16="http://schemas.microsoft.com/office/drawing/2014/main" id="{32A5C184-E6D7-5ED2-A542-29DC1B16A06C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29" name="Freeform 1033">
            <a:extLst>
              <a:ext uri="{FF2B5EF4-FFF2-40B4-BE49-F238E27FC236}">
                <a16:creationId xmlns:a16="http://schemas.microsoft.com/office/drawing/2014/main" id="{965610BA-AE82-5C23-F2AD-C3701E1E773A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30" name="Freeform 1034">
            <a:extLst>
              <a:ext uri="{FF2B5EF4-FFF2-40B4-BE49-F238E27FC236}">
                <a16:creationId xmlns:a16="http://schemas.microsoft.com/office/drawing/2014/main" id="{7D3E8A41-54A1-9504-96AB-54B1800E42EA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4731" name="Rectangle 1035">
            <a:extLst>
              <a:ext uri="{FF2B5EF4-FFF2-40B4-BE49-F238E27FC236}">
                <a16:creationId xmlns:a16="http://schemas.microsoft.com/office/drawing/2014/main" id="{C08E6A4C-98D7-C7D6-6BB3-490C9F7C8B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pt-BR" noProof="0"/>
              <a:t>Clique para editar o estilo do título mestre</a:t>
            </a:r>
          </a:p>
        </p:txBody>
      </p:sp>
      <p:sp>
        <p:nvSpPr>
          <p:cNvPr id="2334732" name="Rectangle 1036">
            <a:extLst>
              <a:ext uri="{FF2B5EF4-FFF2-40B4-BE49-F238E27FC236}">
                <a16:creationId xmlns:a16="http://schemas.microsoft.com/office/drawing/2014/main" id="{3C90C03F-8510-D4EB-CB7A-448E0AE9D7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pt-BR" noProof="0"/>
              <a:t>Clique para editar o estilo do subtítulo mestre</a:t>
            </a:r>
          </a:p>
        </p:txBody>
      </p:sp>
      <p:sp>
        <p:nvSpPr>
          <p:cNvPr id="2334733" name="Rectangle 1037">
            <a:extLst>
              <a:ext uri="{FF2B5EF4-FFF2-40B4-BE49-F238E27FC236}">
                <a16:creationId xmlns:a16="http://schemas.microsoft.com/office/drawing/2014/main" id="{A10E642F-F64C-C58B-6DF4-F7B2F56177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2334734" name="Rectangle 1038">
            <a:extLst>
              <a:ext uri="{FF2B5EF4-FFF2-40B4-BE49-F238E27FC236}">
                <a16:creationId xmlns:a16="http://schemas.microsoft.com/office/drawing/2014/main" id="{417CCE22-5067-1065-9130-C78F1E2EB3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2334735" name="Rectangle 1039">
            <a:extLst>
              <a:ext uri="{FF2B5EF4-FFF2-40B4-BE49-F238E27FC236}">
                <a16:creationId xmlns:a16="http://schemas.microsoft.com/office/drawing/2014/main" id="{BAE4B371-A80C-00E6-6EE6-7E02880B91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B1AE1A-EF7E-4B9F-AACE-207BC019E3FF}" type="slidenum">
              <a:rPr lang="en-US" altLang="pt-BR"/>
              <a:pPr/>
              <a:t>‹#›</a:t>
            </a:fld>
            <a:endParaRPr lang="en-US" altLang="pt-BR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3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D830-D273-AC83-BF34-1A678286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4BB8F-01DE-35BA-C32F-79DD36A92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00D80-26B2-BC62-4225-FC0CC3078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6FA43-D90E-6C7A-4D49-EF4BEDE3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41589-307C-8387-47B7-8B874C6BC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F5098-F677-4134-800F-5BDA4E3CEA9E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992579569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B026C-D343-D866-2AA7-CBC505799D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83332-9EFF-8D3B-6F41-9B473D6C9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6BEF7-0EF4-3A6D-D466-97258F504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35727-D1CD-6065-921F-88F16E034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78349-ABA1-607F-EE82-F0F0F4796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3F049-4A9C-4138-9AF7-C854B9772FD8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69502197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C542-E097-419E-8BCD-CAAFFBB69860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13281453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7A20-228B-45A0-A529-43C1EA2C908C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39919768"/>
      </p:ext>
    </p:extLst>
  </p:cSld>
  <p:clrMapOvr>
    <a:masterClrMapping/>
  </p:clrMapOvr>
  <p:transition spd="med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ADA96-DCC2-4423-8D1E-C940BC69ADAC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04911130"/>
      </p:ext>
    </p:extLst>
  </p:cSld>
  <p:clrMapOvr>
    <a:masterClrMapping/>
  </p:clrMapOvr>
  <p:transition spd="med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B5AC-ADF3-4A65-AA85-BD9F4E387A6D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58021803"/>
      </p:ext>
    </p:extLst>
  </p:cSld>
  <p:clrMapOvr>
    <a:masterClrMapping/>
  </p:clrMapOvr>
  <p:transition spd="med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A50E7-0AF5-4513-9E89-B80BFE8CA227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12491964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E8592-963E-458D-803B-044B972B44F2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03705807"/>
      </p:ext>
    </p:extLst>
  </p:cSld>
  <p:clrMapOvr>
    <a:masterClrMapping/>
  </p:clrMapOvr>
  <p:transition spd="med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F6EEF-C361-4CB9-B87F-B1015AF30E2C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45472396"/>
      </p:ext>
    </p:extLst>
  </p:cSld>
  <p:clrMapOvr>
    <a:masterClrMapping/>
  </p:clrMapOvr>
  <p:transition spd="med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3550E-27F5-4435-96F1-44594F60DEEE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2117729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6E2A-8522-2265-30D2-E5687A67C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6AB2-DC38-ED26-71D1-D75E1F080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D2015-DE19-1476-B3BE-D368E6CF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2A5CD-5B67-7BDC-2A7B-087B1693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C5AA39-2DE5-CF1A-F07F-6DE40A4B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4CD51-2A5D-4601-BE5E-EE0A3C62CF7D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282915982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18A6-CF3D-478A-A308-273B046C511B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73801161"/>
      </p:ext>
    </p:extLst>
  </p:cSld>
  <p:clrMapOvr>
    <a:masterClrMapping/>
  </p:clrMapOvr>
  <p:transition spd="med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3DC9-2D1B-4601-A9B4-2626FD81C768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525885580"/>
      </p:ext>
    </p:extLst>
  </p:cSld>
  <p:clrMapOvr>
    <a:masterClrMapping/>
  </p:clrMapOvr>
  <p:transition spd="med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56778-C7B9-4461-9DCC-30E4F67C978A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52387988"/>
      </p:ext>
    </p:extLst>
  </p:cSld>
  <p:clrMapOvr>
    <a:masterClrMapping/>
  </p:clrMapOvr>
  <p:transition spd="med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73FB0-5643-4202-8F97-93CCC88D5DBC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506063256"/>
      </p:ext>
    </p:extLst>
  </p:cSld>
  <p:clrMapOvr>
    <a:masterClrMapping/>
  </p:clrMapOvr>
  <p:transition spd="med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E8A94-C244-4451-9C17-0662FA176E06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30905256"/>
      </p:ext>
    </p:extLst>
  </p:cSld>
  <p:clrMapOvr>
    <a:masterClrMapping/>
  </p:clrMapOvr>
  <p:transition spd="med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EB7A7-B0BD-4544-93CC-D4B73F0049A8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66101688"/>
      </p:ext>
    </p:extLst>
  </p:cSld>
  <p:clrMapOvr>
    <a:masterClrMapping/>
  </p:clrMapOvr>
  <p:transition spd="med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6CC48-496E-42BD-8CD3-A3492A0F4DDA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855078816"/>
      </p:ext>
    </p:extLst>
  </p:cSld>
  <p:clrMapOvr>
    <a:masterClrMapping/>
  </p:clrMapOvr>
  <p:transition spd="med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17BEB-FD9A-4140-A036-B18E8954B1DD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40197237"/>
      </p:ext>
    </p:extLst>
  </p:cSld>
  <p:clrMapOvr>
    <a:masterClrMapping/>
  </p:clrMapOvr>
  <p:transition spd="med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F805-D962-421D-B9A4-85421BE4E5DA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8448679"/>
      </p:ext>
    </p:extLst>
  </p:cSld>
  <p:clrMapOvr>
    <a:masterClrMapping/>
  </p:clrMapOvr>
  <p:transition spd="med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CB9B-4D8C-4E38-AF15-581120D06B50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739578888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28B3-9F90-EB21-1991-4B820CB7C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AFC9-F0F5-7176-4226-6D09A6F80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BB367-D18B-DBE1-50BC-2CAB70DF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6F447-C648-CA33-5401-E3910879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9716A-9985-FDF2-422C-4D12E950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976CD-031D-448F-8544-031105C8C225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105594485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B4D9-A699-4AD7-9DB2-27614F7C1823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104390845"/>
      </p:ext>
    </p:extLst>
  </p:cSld>
  <p:clrMapOvr>
    <a:masterClrMapping/>
  </p:clrMapOvr>
  <p:transition spd="med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62EE-19EE-435F-AB25-97B618BEC8CA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75790861"/>
      </p:ext>
    </p:extLst>
  </p:cSld>
  <p:clrMapOvr>
    <a:masterClrMapping/>
  </p:clrMapOvr>
  <p:transition spd="med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689B-4F31-4DD2-8F43-31AE994CFC67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80593968"/>
      </p:ext>
    </p:extLst>
  </p:cSld>
  <p:clrMapOvr>
    <a:masterClrMapping/>
  </p:clrMapOvr>
  <p:transition spd="med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683CC-2D25-4630-B225-F5CAAEB88B0B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860895963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684C-D463-4F29-C795-6DF523C61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6DEF9-5FFE-27AF-9607-190B6B8795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8D0C9-140D-979A-59EB-952373872D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2A00B-D4D0-E2FC-CC92-BA7F18C17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04B57B-B04A-A45A-C5CF-1E89D40A7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F211D-0E28-7E11-7754-97FF50FC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F3300-A7DC-4222-930F-E77F6CF17B15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217340763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1CEC4-81A4-355F-215C-DCA55C81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81BB3-0D7D-B084-B03F-B747854A6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18ACE9-FA5A-B330-C0A4-F1A1046E6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7D859-E02D-3EF9-0F0F-CE94974B2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D4A6E2-8C91-89DB-3B01-E614F25F2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9A2A6-99F0-44C5-E7E5-E5232375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6D1BC8-6DD4-DFB0-D0EB-C2B60028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CE7AD-D6F8-3594-8A32-329506C8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6F0D6-3DC6-4284-8CF3-10FE74767D54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80475164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1752-1DE7-8E98-013C-41265A0E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5B59E-F39C-3719-8E16-70948E57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45A49-13DF-C22D-AFEA-A5ADA3AE2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8D5EF-3952-92BA-E4DF-8F964CCA2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1BAD-6AAA-4D8D-879B-3C38D75298FA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4005503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8BA16-88D2-CA72-B636-7E978398A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E946F-5E34-EFF9-2705-660B1DB5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6534-0927-BD74-36E7-7AE1BE2D2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72A10-71C4-42FD-A0EB-17AA9A8D31EF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910876468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C8DB-8690-66C5-A5DE-B47B04D5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7825B-92EC-6B8B-8FE5-18A7E4BDD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F6657-86AD-50F2-0022-A68A487E3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C769-4DB3-559D-1314-EE6A80C94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3414EF-ECE9-8E5F-8EF6-8C00604FB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98561-B425-DC60-CCBE-8C446764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9F7E4-B82E-4A2F-AE1C-682C3A96E18D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245706441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F73B-3330-A8EE-FE67-F495064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D584DB-34D8-C7E4-A321-62A70F14C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9F39E-DC6B-49CB-12D5-847306C49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B5FEC-9778-DBB9-6701-DDCDE5F1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A5773-9629-F0C9-7DA3-A9B7B9EF3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E7575-E45A-F46E-B342-AED4CC61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33B21-6BA7-49A5-9238-82474F930B1D}" type="slidenum">
              <a:rPr lang="en-US" altLang="pt-BR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435436586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698" name="Rectangle 2">
            <a:extLst>
              <a:ext uri="{FF2B5EF4-FFF2-40B4-BE49-F238E27FC236}">
                <a16:creationId xmlns:a16="http://schemas.microsoft.com/office/drawing/2014/main" id="{C073F246-2A5D-387E-9627-CE3660DFB387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3200"/>
          </a:p>
        </p:txBody>
      </p:sp>
      <p:sp>
        <p:nvSpPr>
          <p:cNvPr id="2333699" name="Freeform 3">
            <a:extLst>
              <a:ext uri="{FF2B5EF4-FFF2-40B4-BE49-F238E27FC236}">
                <a16:creationId xmlns:a16="http://schemas.microsoft.com/office/drawing/2014/main" id="{143EEC56-5765-CB3D-3827-911786DEDC97}"/>
              </a:ext>
            </a:extLst>
          </p:cNvPr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sz="3200"/>
          </a:p>
        </p:txBody>
      </p:sp>
      <p:sp>
        <p:nvSpPr>
          <p:cNvPr id="2333700" name="Freeform 4">
            <a:extLst>
              <a:ext uri="{FF2B5EF4-FFF2-40B4-BE49-F238E27FC236}">
                <a16:creationId xmlns:a16="http://schemas.microsoft.com/office/drawing/2014/main" id="{4406AFE2-DDEF-EF18-3800-91753B246C1F}"/>
              </a:ext>
            </a:extLst>
          </p:cNvPr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1" name="Freeform 5">
            <a:extLst>
              <a:ext uri="{FF2B5EF4-FFF2-40B4-BE49-F238E27FC236}">
                <a16:creationId xmlns:a16="http://schemas.microsoft.com/office/drawing/2014/main" id="{5199752D-C59B-4455-26D9-7887CCCDBE79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2" name="Freeform 6">
            <a:extLst>
              <a:ext uri="{FF2B5EF4-FFF2-40B4-BE49-F238E27FC236}">
                <a16:creationId xmlns:a16="http://schemas.microsoft.com/office/drawing/2014/main" id="{6526114D-D3F1-B7EC-4E7C-C09F8E4CCC87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3" name="Freeform 7">
            <a:extLst>
              <a:ext uri="{FF2B5EF4-FFF2-40B4-BE49-F238E27FC236}">
                <a16:creationId xmlns:a16="http://schemas.microsoft.com/office/drawing/2014/main" id="{F0911D57-A06B-92A9-2453-7A23CA75961A}"/>
              </a:ext>
            </a:extLst>
          </p:cNvPr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4" name="Freeform 8">
            <a:extLst>
              <a:ext uri="{FF2B5EF4-FFF2-40B4-BE49-F238E27FC236}">
                <a16:creationId xmlns:a16="http://schemas.microsoft.com/office/drawing/2014/main" id="{B8C3FED7-0121-C0F8-9A4E-8E10A587544C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5" name="Freeform 9">
            <a:extLst>
              <a:ext uri="{FF2B5EF4-FFF2-40B4-BE49-F238E27FC236}">
                <a16:creationId xmlns:a16="http://schemas.microsoft.com/office/drawing/2014/main" id="{2320CF28-B48A-CB38-FF78-FF102C79D77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6" name="Freeform 10">
            <a:extLst>
              <a:ext uri="{FF2B5EF4-FFF2-40B4-BE49-F238E27FC236}">
                <a16:creationId xmlns:a16="http://schemas.microsoft.com/office/drawing/2014/main" id="{BB79014F-5013-0E49-BD3D-16D58842EB38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3200"/>
          </a:p>
        </p:txBody>
      </p:sp>
      <p:sp>
        <p:nvSpPr>
          <p:cNvPr id="2333707" name="Rectangle 11">
            <a:extLst>
              <a:ext uri="{FF2B5EF4-FFF2-40B4-BE49-F238E27FC236}">
                <a16:creationId xmlns:a16="http://schemas.microsoft.com/office/drawing/2014/main" id="{85B30095-17EA-61CE-9D79-08B55A01B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2333708" name="Rectangle 12">
            <a:extLst>
              <a:ext uri="{FF2B5EF4-FFF2-40B4-BE49-F238E27FC236}">
                <a16:creationId xmlns:a16="http://schemas.microsoft.com/office/drawing/2014/main" id="{0A26B3E8-BC3B-2253-FF1D-68247E574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0"/>
            <a:r>
              <a:rPr lang="en-US" altLang="pt-BR"/>
              <a:t>Segundo nível</a:t>
            </a:r>
          </a:p>
          <a:p>
            <a:pPr lvl="0"/>
            <a:r>
              <a:rPr lang="en-US" altLang="pt-BR"/>
              <a:t>Terceiro nível</a:t>
            </a:r>
          </a:p>
          <a:p>
            <a:pPr lvl="0"/>
            <a:r>
              <a:rPr lang="en-US" altLang="pt-BR"/>
              <a:t>Quarto nível</a:t>
            </a:r>
          </a:p>
          <a:p>
            <a:pPr lvl="0"/>
            <a:r>
              <a:rPr lang="en-US" altLang="pt-BR"/>
              <a:t>Quinto nível</a:t>
            </a:r>
          </a:p>
        </p:txBody>
      </p:sp>
      <p:sp>
        <p:nvSpPr>
          <p:cNvPr id="2333709" name="Rectangle 13">
            <a:extLst>
              <a:ext uri="{FF2B5EF4-FFF2-40B4-BE49-F238E27FC236}">
                <a16:creationId xmlns:a16="http://schemas.microsoft.com/office/drawing/2014/main" id="{6FB7FF26-C2FD-A1EB-5D1C-266F288D7D1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2333710" name="Rectangle 14">
            <a:extLst>
              <a:ext uri="{FF2B5EF4-FFF2-40B4-BE49-F238E27FC236}">
                <a16:creationId xmlns:a16="http://schemas.microsoft.com/office/drawing/2014/main" id="{E12B2992-6377-A4FE-98F5-5A1EAA301F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pt-BR"/>
          </a:p>
        </p:txBody>
      </p:sp>
      <p:sp>
        <p:nvSpPr>
          <p:cNvPr id="2333711" name="Rectangle 15">
            <a:extLst>
              <a:ext uri="{FF2B5EF4-FFF2-40B4-BE49-F238E27FC236}">
                <a16:creationId xmlns:a16="http://schemas.microsoft.com/office/drawing/2014/main" id="{F9F41121-3549-44CC-F1BA-0BB408049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solidFill>
                  <a:schemeClr val="tx1"/>
                </a:solidFill>
                <a:latin typeface="+mn-lt"/>
              </a:defRPr>
            </a:lvl1pPr>
          </a:lstStyle>
          <a:p>
            <a:fld id="{2ECED09E-930E-4F79-BD61-E888B02B010D}" type="slidenum">
              <a:rPr lang="en-US" altLang="pt-BR"/>
              <a:pPr/>
              <a:t>‹#›</a:t>
            </a:fld>
            <a:endParaRPr lang="en-US" alt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3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3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3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95EA-EFF1-47D4-83FF-3963B27B4E6B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4965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E95EA-EFF1-47D4-83FF-3963B27B4E6B}" type="slidenum">
              <a:rPr lang="en-US" altLang="pt-BR" smtClean="0"/>
              <a:pPr/>
              <a:t>‹#›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0621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458" name="Text Box 2050">
            <a:extLst>
              <a:ext uri="{FF2B5EF4-FFF2-40B4-BE49-F238E27FC236}">
                <a16:creationId xmlns:a16="http://schemas.microsoft.com/office/drawing/2014/main" id="{5312B938-64C0-1494-C669-3AD61E38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5" y="980728"/>
            <a:ext cx="8137525" cy="4668838"/>
          </a:xfrm>
          <a:prstGeom prst="rect">
            <a:avLst/>
          </a:prstGeom>
          <a:noFill/>
          <a:ln>
            <a:noFill/>
          </a:ln>
          <a:effectLst>
            <a:outerShdw dist="271792" dir="13955679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9100" i="1" u="none" dirty="0">
                <a:solidFill>
                  <a:srgbClr val="FFFF00"/>
                </a:solidFill>
                <a:latin typeface="Times New Roman" panose="02020603050405020304" pitchFamily="18" charset="0"/>
              </a:rPr>
              <a:t>A Natureza Humana de Cristo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19C83-D792-AF19-B2FB-F18690DA0995}"/>
              </a:ext>
            </a:extLst>
          </p:cNvPr>
          <p:cNvSpPr txBox="1"/>
          <p:nvPr/>
        </p:nvSpPr>
        <p:spPr>
          <a:xfrm>
            <a:off x="119336" y="6115362"/>
            <a:ext cx="11881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pt-BR" sz="3600" u="none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Sermão do Pastor A.T. Jones na Conferência Geral de 1895.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23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23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64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52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332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52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332" decel="50000">
                                          <p:stCondLst>
                                            <p:cond delay="2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52">
                                          <p:stCondLst>
                                            <p:cond delay="32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332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52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332" decel="50000">
                                          <p:stCondLst>
                                            <p:cond delay="3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3458" grpId="0" autoUpdateAnimBg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Text Box 1026">
            <a:extLst>
              <a:ext uri="{FF2B5EF4-FFF2-40B4-BE49-F238E27FC236}">
                <a16:creationId xmlns:a16="http://schemas.microsoft.com/office/drawing/2014/main" id="{B0E936B2-A1C2-00FE-A0E8-7FB364B39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612776"/>
            <a:ext cx="10441160" cy="5632311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3600" u="none" dirty="0">
                <a:solidFill>
                  <a:schemeClr val="bg1"/>
                </a:solidFill>
              </a:rPr>
              <a:t>“</a:t>
            </a:r>
            <a:r>
              <a:rPr lang="pt-BR" altLang="pt-BR" sz="3600" b="0" u="none" dirty="0">
                <a:solidFill>
                  <a:schemeClr val="bg1"/>
                </a:solidFill>
              </a:rPr>
              <a:t>Tende em vós aquele sentimento que houve também em Cristo Jesus, </a:t>
            </a:r>
            <a:r>
              <a:rPr lang="pt-BR" altLang="pt-BR" sz="3600" dirty="0">
                <a:solidFill>
                  <a:srgbClr val="FFFF00"/>
                </a:solidFill>
              </a:rPr>
              <a:t>o qual, subsistindo em forma de Deus</a:t>
            </a:r>
            <a:r>
              <a:rPr lang="pt-BR" altLang="pt-BR" sz="3600" b="0" u="none" dirty="0">
                <a:solidFill>
                  <a:srgbClr val="FFFF00"/>
                </a:solidFill>
              </a:rPr>
              <a:t>, </a:t>
            </a:r>
            <a:r>
              <a:rPr lang="pt-BR" altLang="pt-BR" sz="3600" b="0" u="none" dirty="0">
                <a:solidFill>
                  <a:schemeClr val="bg1"/>
                </a:solidFill>
              </a:rPr>
              <a:t>não considerou o ser igual a Deus coisa a que se devia aferrar, mas </a:t>
            </a:r>
            <a:r>
              <a:rPr lang="pt-BR" altLang="pt-BR" sz="3600" dirty="0">
                <a:solidFill>
                  <a:srgbClr val="FFFF00"/>
                </a:solidFill>
              </a:rPr>
              <a:t>esvaziou-se a si mesmo</a:t>
            </a:r>
            <a:r>
              <a:rPr lang="pt-BR" altLang="pt-BR" sz="3600" b="0" u="none" dirty="0">
                <a:solidFill>
                  <a:srgbClr val="FFFF00"/>
                </a:solidFill>
              </a:rPr>
              <a:t>, </a:t>
            </a:r>
            <a:r>
              <a:rPr lang="pt-BR" altLang="pt-BR" sz="3600" b="0" u="none" dirty="0">
                <a:solidFill>
                  <a:schemeClr val="bg1"/>
                </a:solidFill>
              </a:rPr>
              <a:t>tomando a forma de servo, </a:t>
            </a:r>
            <a:r>
              <a:rPr lang="pt-BR" altLang="pt-BR" sz="3600" dirty="0">
                <a:solidFill>
                  <a:srgbClr val="FFFF00"/>
                </a:solidFill>
              </a:rPr>
              <a:t>tornando-se semelhante aos homens</a:t>
            </a:r>
            <a:r>
              <a:rPr lang="pt-BR" altLang="pt-BR" sz="3600" b="0" u="none" dirty="0">
                <a:solidFill>
                  <a:srgbClr val="FFFF00"/>
                </a:solidFill>
              </a:rPr>
              <a:t>; e, </a:t>
            </a:r>
            <a:r>
              <a:rPr lang="pt-BR" altLang="pt-BR" sz="3600" dirty="0">
                <a:solidFill>
                  <a:srgbClr val="FFFF00"/>
                </a:solidFill>
              </a:rPr>
              <a:t>achado na forma de homem</a:t>
            </a:r>
            <a:r>
              <a:rPr lang="pt-BR" altLang="pt-BR" sz="3600" b="0" u="none" dirty="0">
                <a:solidFill>
                  <a:srgbClr val="FFFF00"/>
                </a:solidFill>
              </a:rPr>
              <a:t>, </a:t>
            </a:r>
            <a:r>
              <a:rPr lang="pt-BR" altLang="pt-BR" sz="3600" b="0" u="none" dirty="0">
                <a:solidFill>
                  <a:schemeClr val="bg1"/>
                </a:solidFill>
              </a:rPr>
              <a:t>humilhou-se a si mesmo, tornando-se obediente até a morte, e morte de cruz.</a:t>
            </a:r>
            <a:r>
              <a:rPr lang="pt-BR" altLang="pt-BR" sz="3600" u="none" dirty="0">
                <a:solidFill>
                  <a:schemeClr val="bg1"/>
                </a:solidFill>
              </a:rPr>
              <a:t>”</a:t>
            </a:r>
          </a:p>
          <a:p>
            <a:pPr algn="r"/>
            <a:r>
              <a:rPr lang="pt-BR" altLang="pt-BR" sz="3600" u="none" dirty="0">
                <a:solidFill>
                  <a:srgbClr val="FF6600"/>
                </a:solidFill>
              </a:rPr>
              <a:t>Filipenses 2:5-8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Text Box 2">
            <a:extLst>
              <a:ext uri="{FF2B5EF4-FFF2-40B4-BE49-F238E27FC236}">
                <a16:creationId xmlns:a16="http://schemas.microsoft.com/office/drawing/2014/main" id="{FACAC963-5C56-4AA8-6887-B2A67A08D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2564904"/>
            <a:ext cx="9937104" cy="2837700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</a:t>
            </a:r>
          </a:p>
          <a:p>
            <a:endParaRPr lang="pt-BR" altLang="pt-BR" sz="2000" u="none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altLang="pt-BR" sz="3600" u="none" dirty="0">
                <a:solidFill>
                  <a:srgbClr val="FFFF00"/>
                </a:solidFill>
              </a:rPr>
              <a:t>Aqui temos as duas formas de Cristo, Filho de Deus e Filho do homem. A primeira nos Céus, e a segunda na Terra.</a:t>
            </a:r>
            <a:endParaRPr lang="pt-BR" altLang="pt-BR" sz="2800" b="0" u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0EF7EC98-DC46-0A52-04D0-E597B8F107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1EF3BC38-9279-39EA-06E2-5CA6B9B135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E82A641A-1150-CC02-EFA4-70C05412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1281C734-4E99-AE94-86AC-EC175070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rgbClr val="1D0058"/>
                </a:solidFill>
              </a:rPr>
              <a:t>Resposta</a:t>
            </a:r>
            <a:endParaRPr lang="pt-BR" altLang="pt-BR" sz="4400" u="none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Text Box 2">
            <a:extLst>
              <a:ext uri="{FF2B5EF4-FFF2-40B4-BE49-F238E27FC236}">
                <a16:creationId xmlns:a16="http://schemas.microsoft.com/office/drawing/2014/main" id="{30C56AC0-4A4E-B524-C13F-70D9916E9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3152775"/>
            <a:ext cx="8712968" cy="177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Cristo tomou carne e sangue de Adão, nosso primeiro pai?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chemeClr val="tx1"/>
                </a:solidFill>
              </a:rPr>
              <a:t>Hebreus 2:14</a:t>
            </a:r>
          </a:p>
        </p:txBody>
      </p:sp>
      <p:sp>
        <p:nvSpPr>
          <p:cNvPr id="544771" name="Text Box 3">
            <a:extLst>
              <a:ext uri="{FF2B5EF4-FFF2-40B4-BE49-F238E27FC236}">
                <a16:creationId xmlns:a16="http://schemas.microsoft.com/office/drawing/2014/main" id="{AE0DD864-A01E-B59F-5031-7601AE66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04</a:t>
            </a:r>
          </a:p>
        </p:txBody>
      </p:sp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Text Box 1026">
            <a:extLst>
              <a:ext uri="{FF2B5EF4-FFF2-40B4-BE49-F238E27FC236}">
                <a16:creationId xmlns:a16="http://schemas.microsoft.com/office/drawing/2014/main" id="{B2B99661-1D8F-305A-7AF1-D13ACF23B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1752600"/>
            <a:ext cx="9793088" cy="3693319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600" u="none" dirty="0">
                <a:solidFill>
                  <a:schemeClr val="bg1"/>
                </a:solidFill>
              </a:rPr>
              <a:t>“Uma vez que </a:t>
            </a:r>
            <a:r>
              <a:rPr lang="pt-BR" altLang="pt-BR" sz="3600" dirty="0">
                <a:solidFill>
                  <a:srgbClr val="FFFF00"/>
                </a:solidFill>
              </a:rPr>
              <a:t>os filhos têm em comum carne e sangue, por isto também ele participou da mesma condição</a:t>
            </a:r>
            <a:r>
              <a:rPr lang="pt-BR" altLang="pt-BR" sz="3600" u="none" dirty="0">
                <a:solidFill>
                  <a:srgbClr val="FFFF00"/>
                </a:solidFill>
              </a:rPr>
              <a:t>, </a:t>
            </a:r>
            <a:r>
              <a:rPr lang="pt-BR" altLang="pt-BR" sz="3600" u="none" dirty="0">
                <a:solidFill>
                  <a:schemeClr val="bg1"/>
                </a:solidFill>
              </a:rPr>
              <a:t>a fim de destruir pela morte o dominador da morte, isto é, o Diabo;”</a:t>
            </a:r>
          </a:p>
          <a:p>
            <a:pPr algn="l">
              <a:lnSpc>
                <a:spcPct val="50000"/>
              </a:lnSpc>
            </a:pPr>
            <a:endParaRPr lang="pt-BR" altLang="pt-BR" sz="3600" u="none" dirty="0">
              <a:solidFill>
                <a:schemeClr val="bg1"/>
              </a:solidFill>
            </a:endParaRPr>
          </a:p>
          <a:p>
            <a:pPr algn="r"/>
            <a:r>
              <a:rPr lang="pt-BR" altLang="pt-BR" u="none" dirty="0">
                <a:solidFill>
                  <a:srgbClr val="FF6600"/>
                </a:solidFill>
              </a:rPr>
              <a:t>Hebreus 2:14 (BJ)</a:t>
            </a:r>
            <a:endParaRPr lang="pt-BR" altLang="pt-BR" sz="2400" u="none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Text Box 2">
            <a:extLst>
              <a:ext uri="{FF2B5EF4-FFF2-40B4-BE49-F238E27FC236}">
                <a16:creationId xmlns:a16="http://schemas.microsoft.com/office/drawing/2014/main" id="{96FB5B67-2BB2-513E-C451-6F585F91B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2492896"/>
            <a:ext cx="9793088" cy="3508653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3600" u="none" dirty="0">
                <a:solidFill>
                  <a:schemeClr val="bg1"/>
                </a:solidFill>
              </a:rPr>
              <a:t>Sim</a:t>
            </a:r>
          </a:p>
          <a:p>
            <a:endParaRPr lang="pt-BR" altLang="pt-BR" sz="1800" u="none" dirty="0">
              <a:solidFill>
                <a:srgbClr val="FFFF00"/>
              </a:solidFill>
            </a:endParaRPr>
          </a:p>
          <a:p>
            <a:r>
              <a:rPr lang="pt-BR" altLang="pt-BR" sz="3600" u="none" dirty="0">
                <a:solidFill>
                  <a:srgbClr val="FFFF00"/>
                </a:solidFill>
              </a:rPr>
              <a:t>CRISTO tomou carne e sangue numa forma semelhante à que tomamos.</a:t>
            </a:r>
            <a:br>
              <a:rPr lang="pt-BR" altLang="pt-BR" sz="3600" u="none" dirty="0">
                <a:solidFill>
                  <a:srgbClr val="FFFF00"/>
                </a:solidFill>
              </a:rPr>
            </a:br>
            <a:r>
              <a:rPr lang="pt-BR" altLang="pt-BR" sz="1800" u="none" dirty="0">
                <a:solidFill>
                  <a:srgbClr val="FFFF00"/>
                </a:solidFill>
              </a:rPr>
              <a:t> </a:t>
            </a:r>
            <a:endParaRPr lang="pt-BR" altLang="pt-BR" sz="3600" u="none" dirty="0">
              <a:solidFill>
                <a:srgbClr val="FFFF00"/>
              </a:solidFill>
            </a:endParaRPr>
          </a:p>
          <a:p>
            <a:r>
              <a:rPr lang="pt-BR" altLang="pt-BR" sz="3600" u="none" dirty="0">
                <a:solidFill>
                  <a:srgbClr val="FFFF00"/>
                </a:solidFill>
              </a:rPr>
              <a:t>Mas como tomamos carne e sangue? </a:t>
            </a:r>
            <a:br>
              <a:rPr lang="pt-BR" altLang="pt-BR" sz="3600" u="none" dirty="0">
                <a:solidFill>
                  <a:srgbClr val="FFFF00"/>
                </a:solidFill>
              </a:rPr>
            </a:br>
            <a:r>
              <a:rPr lang="pt-BR" altLang="pt-BR" sz="3600" u="none" dirty="0">
                <a:solidFill>
                  <a:srgbClr val="FFFF00"/>
                </a:solidFill>
              </a:rPr>
              <a:t>: Por nascimento a partir de Adão !</a:t>
            </a: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30ED3F88-8FD4-3975-C4C5-2680C48AE0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ECAA6142-59F9-400E-9886-3FBA97C603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B9BFA673-AA00-4CF2-CF9E-F2576582A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72A8DA04-59FB-C5D9-0214-22ED45BE1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rgbClr val="1D0058"/>
                </a:solidFill>
              </a:rPr>
              <a:t>Resposta</a:t>
            </a:r>
            <a:endParaRPr lang="pt-BR" altLang="pt-BR" sz="4400" u="none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1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Text Box 2">
            <a:extLst>
              <a:ext uri="{FF2B5EF4-FFF2-40B4-BE49-F238E27FC236}">
                <a16:creationId xmlns:a16="http://schemas.microsoft.com/office/drawing/2014/main" id="{069152FA-BF45-7520-86B0-4648D5A79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3188" y="3140968"/>
            <a:ext cx="9217023" cy="237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Podemos afirmar que a natureza humana de Cristo é igual a nossa?</a:t>
            </a:r>
          </a:p>
          <a:p>
            <a:pPr algn="just">
              <a:lnSpc>
                <a:spcPct val="90000"/>
              </a:lnSpc>
              <a:spcBef>
                <a:spcPct val="50000"/>
              </a:spcBef>
            </a:pPr>
            <a:endParaRPr lang="pt-BR" altLang="pt-BR" sz="1400" u="none" dirty="0">
              <a:solidFill>
                <a:schemeClr val="tx1"/>
              </a:solidFill>
            </a:endParaRPr>
          </a:p>
          <a:p>
            <a:pPr algn="r">
              <a:lnSpc>
                <a:spcPct val="90000"/>
              </a:lnSpc>
              <a:spcBef>
                <a:spcPct val="10000"/>
              </a:spcBef>
            </a:pPr>
            <a:r>
              <a:rPr lang="pt-BR" altLang="pt-BR" u="none" dirty="0">
                <a:solidFill>
                  <a:schemeClr val="tx1"/>
                </a:solidFill>
              </a:rPr>
              <a:t>Romanos 1:1-3</a:t>
            </a:r>
          </a:p>
          <a:p>
            <a:pPr algn="r">
              <a:lnSpc>
                <a:spcPct val="90000"/>
              </a:lnSpc>
              <a:spcBef>
                <a:spcPct val="10000"/>
              </a:spcBef>
            </a:pPr>
            <a:r>
              <a:rPr lang="pt-BR" altLang="pt-BR" u="none" dirty="0">
                <a:solidFill>
                  <a:schemeClr val="tx1"/>
                </a:solidFill>
              </a:rPr>
              <a:t>Isaías 7:14-16 </a:t>
            </a:r>
          </a:p>
        </p:txBody>
      </p:sp>
      <p:sp>
        <p:nvSpPr>
          <p:cNvPr id="550915" name="Text Box 3">
            <a:extLst>
              <a:ext uri="{FF2B5EF4-FFF2-40B4-BE49-F238E27FC236}">
                <a16:creationId xmlns:a16="http://schemas.microsoft.com/office/drawing/2014/main" id="{A2DEC57E-21F3-A04A-92A1-1F4D7F09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05</a:t>
            </a:r>
          </a:p>
        </p:txBody>
      </p:sp>
    </p:spTree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82" name="Text Box 1026">
            <a:extLst>
              <a:ext uri="{FF2B5EF4-FFF2-40B4-BE49-F238E27FC236}">
                <a16:creationId xmlns:a16="http://schemas.microsoft.com/office/drawing/2014/main" id="{C8D4404F-230C-0CA5-F4DD-F899B728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1276350"/>
            <a:ext cx="10009112" cy="4297010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600" u="none" dirty="0">
                <a:solidFill>
                  <a:schemeClr val="bg1"/>
                </a:solidFill>
              </a:rPr>
              <a:t>"Paulo, servo de Jesus Cristo, chamado para ser apóstolo, separado para </a:t>
            </a:r>
            <a:r>
              <a:rPr lang="pt-BR" altLang="pt-BR" sz="3600" dirty="0">
                <a:solidFill>
                  <a:srgbClr val="FFFF00"/>
                </a:solidFill>
              </a:rPr>
              <a:t>o evangelho de Deus</a:t>
            </a:r>
            <a:r>
              <a:rPr lang="pt-BR" altLang="pt-BR" sz="3600" u="none" dirty="0">
                <a:solidFill>
                  <a:srgbClr val="FFFF00"/>
                </a:solidFill>
              </a:rPr>
              <a:t>, </a:t>
            </a:r>
            <a:r>
              <a:rPr lang="pt-BR" altLang="pt-BR" sz="3600" u="none" dirty="0">
                <a:solidFill>
                  <a:schemeClr val="bg1"/>
                </a:solidFill>
              </a:rPr>
              <a:t>que ele antes havia prometido pelos seus profetas nas santas Escrituras, </a:t>
            </a:r>
            <a:r>
              <a:rPr lang="pt-BR" altLang="pt-BR" sz="3600" dirty="0">
                <a:solidFill>
                  <a:srgbClr val="FFFF00"/>
                </a:solidFill>
              </a:rPr>
              <a:t>acerca de seu Filho, que nasceu da descendência de Davi segundo a carne</a:t>
            </a:r>
            <a:r>
              <a:rPr lang="pt-BR" altLang="pt-BR" sz="3600" u="none" dirty="0">
                <a:solidFill>
                  <a:srgbClr val="FFFF00"/>
                </a:solidFill>
              </a:rPr>
              <a:t>,"</a:t>
            </a:r>
            <a:r>
              <a:rPr lang="pt-BR" altLang="pt-BR" sz="3600" u="none" dirty="0">
                <a:solidFill>
                  <a:schemeClr val="bg1"/>
                </a:solidFill>
              </a:rPr>
              <a:t> 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FF6600"/>
                </a:solidFill>
              </a:rPr>
              <a:t>Romanos 1:1-3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48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514" name="Text Box 2">
            <a:extLst>
              <a:ext uri="{FF2B5EF4-FFF2-40B4-BE49-F238E27FC236}">
                <a16:creationId xmlns:a16="http://schemas.microsoft.com/office/drawing/2014/main" id="{EF307B2A-10E2-D307-EB86-DF3534E23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548680"/>
            <a:ext cx="10513168" cy="5897448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u="none" dirty="0">
                <a:solidFill>
                  <a:schemeClr val="bg1"/>
                </a:solidFill>
              </a:rPr>
              <a:t>14 Portanto o mesmo Senhor vos dará um sinal: Eis que a virgem conceberá, e dará à luz um filho, e chamará o seu nome Emanuel.</a:t>
            </a:r>
          </a:p>
          <a:p>
            <a:pPr algn="just"/>
            <a:endParaRPr lang="pt-BR" altLang="pt-BR" u="none" dirty="0">
              <a:solidFill>
                <a:schemeClr val="bg1"/>
              </a:solidFill>
            </a:endParaRPr>
          </a:p>
          <a:p>
            <a:pPr algn="just"/>
            <a:r>
              <a:rPr lang="pt-BR" altLang="pt-BR" u="none" dirty="0">
                <a:solidFill>
                  <a:schemeClr val="bg1"/>
                </a:solidFill>
              </a:rPr>
              <a:t>15 Manteiga e mel comerá, </a:t>
            </a:r>
            <a:r>
              <a:rPr lang="pt-BR" altLang="pt-BR" dirty="0">
                <a:solidFill>
                  <a:srgbClr val="FFFF00"/>
                </a:solidFill>
              </a:rPr>
              <a:t>quando ele souber rejeitar o mal e escolher o bem</a:t>
            </a:r>
            <a:r>
              <a:rPr lang="pt-BR" altLang="pt-BR" u="none" dirty="0">
                <a:solidFill>
                  <a:srgbClr val="FFFF00"/>
                </a:solidFill>
              </a:rPr>
              <a:t>.</a:t>
            </a:r>
          </a:p>
          <a:p>
            <a:pPr algn="just"/>
            <a:endParaRPr lang="pt-BR" altLang="pt-BR" u="none" dirty="0">
              <a:solidFill>
                <a:schemeClr val="bg1"/>
              </a:solidFill>
            </a:endParaRPr>
          </a:p>
          <a:p>
            <a:pPr algn="just"/>
            <a:r>
              <a:rPr lang="pt-BR" altLang="pt-BR" u="none" dirty="0">
                <a:solidFill>
                  <a:schemeClr val="bg1"/>
                </a:solidFill>
              </a:rPr>
              <a:t>16 Na verdade, </a:t>
            </a:r>
            <a:r>
              <a:rPr lang="pt-BR" altLang="pt-BR" dirty="0">
                <a:solidFill>
                  <a:srgbClr val="FFFF00"/>
                </a:solidFill>
              </a:rPr>
              <a:t>antes que este menino saiba rejeitar o mal e escolher o bem</a:t>
            </a:r>
            <a:r>
              <a:rPr lang="pt-BR" altLang="pt-BR" u="none" dirty="0">
                <a:solidFill>
                  <a:srgbClr val="FFFF00"/>
                </a:solidFill>
              </a:rPr>
              <a:t>, </a:t>
            </a:r>
            <a:r>
              <a:rPr lang="pt-BR" altLang="pt-BR" u="none" dirty="0">
                <a:solidFill>
                  <a:schemeClr val="bg1"/>
                </a:solidFill>
              </a:rPr>
              <a:t>a terra de que te enfadas, será desamparada de seus  dois reis.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rgbClr val="FF6600"/>
                </a:solidFill>
              </a:rPr>
              <a:t>Isaías 7:14-16 (KJV)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851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Text Box 2">
            <a:extLst>
              <a:ext uri="{FF2B5EF4-FFF2-40B4-BE49-F238E27FC236}">
                <a16:creationId xmlns:a16="http://schemas.microsoft.com/office/drawing/2014/main" id="{788434DF-73C0-FF67-A857-06884DE2B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492896"/>
            <a:ext cx="9505056" cy="3200876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</a:t>
            </a:r>
          </a:p>
          <a:p>
            <a:endParaRPr lang="pt-BR" altLang="pt-BR" sz="1800" u="none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pt-BR" altLang="pt-BR" u="none" dirty="0">
                <a:solidFill>
                  <a:srgbClr val="FFFF00"/>
                </a:solidFill>
              </a:rPr>
              <a:t>Enquanto Jesus viveu neste mundo, Sua natureza foi precisamente a nossa natureza. Desde menino, sua mãe o ensinava a escolher o bem!</a:t>
            </a:r>
            <a:endParaRPr lang="pt-BR" altLang="pt-BR" sz="2400" b="0" u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97540BAC-A7D8-2558-E9B1-D2B9124B16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F8088AB7-76CE-B7D2-CE0E-6B1904E17D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21C094C-0EE6-8F2B-460A-572634D5C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8E922032-2B91-2DC1-537C-B129D7DFC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rgbClr val="1D0058"/>
                </a:solidFill>
              </a:rPr>
              <a:t>Resposta</a:t>
            </a:r>
            <a:endParaRPr lang="pt-BR" altLang="pt-BR" sz="4400" u="none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Text Box 2">
            <a:extLst>
              <a:ext uri="{FF2B5EF4-FFF2-40B4-BE49-F238E27FC236}">
                <a16:creationId xmlns:a16="http://schemas.microsoft.com/office/drawing/2014/main" id="{F92CF23F-8C48-FE3F-5B30-45B715476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3276601"/>
            <a:ext cx="8712968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O que Jesus conseguiu provar a cada um de nós e ao tentador?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 </a:t>
            </a:r>
            <a:r>
              <a:rPr lang="pt-BR" altLang="pt-BR" u="none" dirty="0">
                <a:solidFill>
                  <a:schemeClr val="tx1"/>
                </a:solidFill>
              </a:rPr>
              <a:t>Romanos 8:3</a:t>
            </a:r>
            <a:endParaRPr lang="pt-BR" altLang="pt-BR" sz="2800" u="none" dirty="0">
              <a:solidFill>
                <a:schemeClr val="tx1"/>
              </a:solidFill>
            </a:endParaRPr>
          </a:p>
        </p:txBody>
      </p:sp>
      <p:sp>
        <p:nvSpPr>
          <p:cNvPr id="558083" name="Text Box 3">
            <a:extLst>
              <a:ext uri="{FF2B5EF4-FFF2-40B4-BE49-F238E27FC236}">
                <a16:creationId xmlns:a16="http://schemas.microsoft.com/office/drawing/2014/main" id="{8D244059-E84D-85A7-9532-5689DD966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9441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chemeClr val="bg1"/>
                </a:solidFill>
              </a:rPr>
              <a:t>Pergunta 06</a:t>
            </a:r>
          </a:p>
        </p:txBody>
      </p:sp>
    </p:spTree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E534F-14E8-BB86-4F2D-925DD2B3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246014"/>
            <a:ext cx="11305256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"O Senhor em Sua grande misericórdia enviou uma mensagem muito preciosa a Seu povo </a:t>
            </a:r>
            <a:r>
              <a:rPr lang="pt-B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mediante os Pastores Jones e Waggoner.</a:t>
            </a:r>
            <a:r>
              <a:rPr lang="pt-BR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Essa mensagem devia trazer mais destacadamente perante o mundo o Salvador elevado, o sacrifício pelos pecados do mundo inteiro... Deus deu a Seus mensageiros </a:t>
            </a:r>
            <a:r>
              <a:rPr lang="pt-B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exatamente aquilo de que carecia o povo."</a:t>
            </a:r>
            <a:r>
              <a:rPr lang="pt-BR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(1895)</a:t>
            </a:r>
          </a:p>
          <a:p>
            <a:pPr marL="0" indent="0" algn="just">
              <a:buNone/>
            </a:pPr>
            <a:r>
              <a:rPr lang="pt-BR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pt-BR" sz="3200" b="1" dirty="0">
                <a:solidFill>
                  <a:srgbClr val="FF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Testemunho para Ministros, pág. 91, 95.</a:t>
            </a:r>
          </a:p>
        </p:txBody>
      </p:sp>
      <p:sp>
        <p:nvSpPr>
          <p:cNvPr id="6" name="Line 1027">
            <a:extLst>
              <a:ext uri="{FF2B5EF4-FFF2-40B4-BE49-F238E27FC236}">
                <a16:creationId xmlns:a16="http://schemas.microsoft.com/office/drawing/2014/main" id="{980CEE09-FC84-7B30-6142-929190F867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Line 1028">
            <a:extLst>
              <a:ext uri="{FF2B5EF4-FFF2-40B4-BE49-F238E27FC236}">
                <a16:creationId xmlns:a16="http://schemas.microsoft.com/office/drawing/2014/main" id="{456B526D-5B41-8509-CAFC-F24202C2B1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" name="Rectangle 1029">
            <a:extLst>
              <a:ext uri="{FF2B5EF4-FFF2-40B4-BE49-F238E27FC236}">
                <a16:creationId xmlns:a16="http://schemas.microsoft.com/office/drawing/2014/main" id="{A1807AFD-0CFF-FAC4-F85B-D602BE4DB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Text Box 1030">
            <a:extLst>
              <a:ext uri="{FF2B5EF4-FFF2-40B4-BE49-F238E27FC236}">
                <a16:creationId xmlns:a16="http://schemas.microsoft.com/office/drawing/2014/main" id="{AC8332A1-3BFB-5130-DBB5-C047F2CF2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16632"/>
            <a:ext cx="11017224" cy="1200329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 u="none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mensagem de 1888 foi dada por dois </a:t>
            </a:r>
            <a:br>
              <a:rPr lang="pt-BR" altLang="pt-BR" sz="3600" u="none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altLang="pt-BR" sz="3600" u="none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pastores, chamados diretamente por Deus!</a:t>
            </a:r>
          </a:p>
        </p:txBody>
      </p:sp>
    </p:spTree>
    <p:extLst>
      <p:ext uri="{BB962C8B-B14F-4D97-AF65-F5344CB8AC3E}">
        <p14:creationId xmlns:p14="http://schemas.microsoft.com/office/powerpoint/2010/main" val="3189783088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Text Box 1026">
            <a:extLst>
              <a:ext uri="{FF2B5EF4-FFF2-40B4-BE49-F238E27FC236}">
                <a16:creationId xmlns:a16="http://schemas.microsoft.com/office/drawing/2014/main" id="{658BD832-3E00-3E15-29CA-FCEFE6958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9" y="1557947"/>
            <a:ext cx="9865096" cy="4247317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600" u="none" dirty="0">
                <a:solidFill>
                  <a:schemeClr val="bg1"/>
                </a:solidFill>
              </a:rPr>
              <a:t>"Porquanto o que era impossível à lei, visto que se  achava fraca pela carne, </a:t>
            </a:r>
            <a:r>
              <a:rPr lang="pt-BR" altLang="pt-BR" sz="3600" dirty="0">
                <a:solidFill>
                  <a:srgbClr val="FFFF00"/>
                </a:solidFill>
              </a:rPr>
              <a:t>Deus enviando o seu próprio Filho em semelhança da carne do pecado,</a:t>
            </a:r>
            <a:r>
              <a:rPr lang="pt-BR" altLang="pt-BR" sz="3600" u="none" dirty="0">
                <a:solidFill>
                  <a:schemeClr val="bg1"/>
                </a:solidFill>
              </a:rPr>
              <a:t> e por causa do pecado, </a:t>
            </a:r>
            <a:r>
              <a:rPr lang="pt-BR" altLang="pt-BR" sz="3600" dirty="0">
                <a:solidFill>
                  <a:srgbClr val="FFFF00"/>
                </a:solidFill>
              </a:rPr>
              <a:t>na carne condenou o pecado</a:t>
            </a:r>
            <a:r>
              <a:rPr lang="pt-BR" altLang="pt-BR" sz="3600" u="none" dirty="0">
                <a:solidFill>
                  <a:srgbClr val="FFFF00"/>
                </a:solidFill>
              </a:rPr>
              <a:t>."</a:t>
            </a:r>
          </a:p>
          <a:p>
            <a:pPr algn="l">
              <a:lnSpc>
                <a:spcPct val="50000"/>
              </a:lnSpc>
            </a:pPr>
            <a:endParaRPr lang="pt-BR" altLang="pt-BR" sz="3600" u="none" dirty="0">
              <a:solidFill>
                <a:schemeClr val="bg1"/>
              </a:solidFill>
            </a:endParaRPr>
          </a:p>
          <a:p>
            <a:pPr algn="r"/>
            <a:r>
              <a:rPr lang="pt-BR" altLang="pt-BR" u="none" dirty="0">
                <a:solidFill>
                  <a:srgbClr val="FF6600"/>
                </a:solidFill>
              </a:rPr>
              <a:t>Romanos 8:3</a:t>
            </a:r>
            <a:endParaRPr lang="pt-BR" altLang="pt-BR" sz="2400" u="none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Text Box 2">
            <a:extLst>
              <a:ext uri="{FF2B5EF4-FFF2-40B4-BE49-F238E27FC236}">
                <a16:creationId xmlns:a16="http://schemas.microsoft.com/office/drawing/2014/main" id="{E5F107E8-B596-330B-8B98-15165ECFF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573100"/>
            <a:ext cx="10585176" cy="3763018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1 -</a:t>
            </a:r>
            <a:r>
              <a:rPr lang="pt-BR" altLang="pt-BR" sz="36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Mostrou a todos os seres humanos que é possível viver sem pecar na carne pecaminosa!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endParaRPr lang="pt-BR" altLang="pt-BR" sz="1600" u="none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11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2 -</a:t>
            </a:r>
            <a:r>
              <a:rPr lang="pt-BR" altLang="pt-BR" sz="36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ao tentador que a lei de Deus é santa justa e boa, e que pode ser obedecida pelos filhos de Adão!</a:t>
            </a: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EE6218FF-F803-EDCD-9CA4-0BAB048A35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03D268CE-D4CF-C173-EAE3-AC6AFBD5D8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61BF8485-3A99-0DBE-6588-58AF99EF3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6961CAF4-BF63-A105-6E07-475F4A4C0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rgbClr val="1D0058"/>
                </a:solidFill>
              </a:rPr>
              <a:t>Respostas</a:t>
            </a:r>
            <a:endParaRPr lang="pt-BR" altLang="pt-BR" sz="4400" u="none" dirty="0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Text Box 2">
            <a:extLst>
              <a:ext uri="{FF2B5EF4-FFF2-40B4-BE49-F238E27FC236}">
                <a16:creationId xmlns:a16="http://schemas.microsoft.com/office/drawing/2014/main" id="{978BE394-E1F1-E9AE-73AA-81304FB5C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3152775"/>
            <a:ext cx="8568952" cy="177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Como podemos vencer como Ele venceu?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chemeClr val="tx1"/>
                </a:solidFill>
              </a:rPr>
              <a:t>Romanos 8:4 </a:t>
            </a:r>
          </a:p>
        </p:txBody>
      </p:sp>
      <p:sp>
        <p:nvSpPr>
          <p:cNvPr id="564227" name="Text Box 3">
            <a:extLst>
              <a:ext uri="{FF2B5EF4-FFF2-40B4-BE49-F238E27FC236}">
                <a16:creationId xmlns:a16="http://schemas.microsoft.com/office/drawing/2014/main" id="{96DAED08-BA4B-5FA2-25A0-6A57A297F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07</a:t>
            </a:r>
          </a:p>
        </p:txBody>
      </p:sp>
    </p:spTree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Text Box 1026">
            <a:extLst>
              <a:ext uri="{FF2B5EF4-FFF2-40B4-BE49-F238E27FC236}">
                <a16:creationId xmlns:a16="http://schemas.microsoft.com/office/drawing/2014/main" id="{5482FFEB-D7C1-2DE0-8120-836D178D6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028904"/>
            <a:ext cx="9433047" cy="3416320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600" u="none" dirty="0">
                <a:solidFill>
                  <a:schemeClr val="bg1"/>
                </a:solidFill>
              </a:rPr>
              <a:t>“Para que a justa exigência da lei se cumprisse em nós, </a:t>
            </a:r>
            <a:r>
              <a:rPr lang="pt-BR" altLang="pt-BR" sz="3600" dirty="0">
                <a:solidFill>
                  <a:srgbClr val="FFFF00"/>
                </a:solidFill>
              </a:rPr>
              <a:t>que não andamos segundo a carne, mas segundo o Espírito</a:t>
            </a:r>
            <a:r>
              <a:rPr lang="pt-BR" altLang="pt-BR" sz="3600" u="none" dirty="0">
                <a:solidFill>
                  <a:srgbClr val="FFFF00"/>
                </a:solidFill>
              </a:rPr>
              <a:t>."</a:t>
            </a:r>
          </a:p>
          <a:p>
            <a:pPr algn="l"/>
            <a:endParaRPr lang="pt-BR" altLang="pt-BR" sz="3600" u="none" dirty="0">
              <a:solidFill>
                <a:schemeClr val="bg1"/>
              </a:solidFill>
            </a:endParaRPr>
          </a:p>
          <a:p>
            <a:pPr algn="r"/>
            <a:r>
              <a:rPr lang="pt-BR" altLang="pt-BR" u="none" dirty="0">
                <a:solidFill>
                  <a:srgbClr val="FF6600"/>
                </a:solidFill>
              </a:rPr>
              <a:t>Romanos 8:4</a:t>
            </a:r>
            <a:r>
              <a:rPr lang="pt-BR" altLang="pt-BR" sz="2400" u="none" dirty="0">
                <a:solidFill>
                  <a:srgbClr val="FF6600"/>
                </a:solidFill>
              </a:rPr>
              <a:t> </a:t>
            </a:r>
          </a:p>
        </p:txBody>
      </p:sp>
    </p:spTree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Text Box 2">
            <a:extLst>
              <a:ext uri="{FF2B5EF4-FFF2-40B4-BE49-F238E27FC236}">
                <a16:creationId xmlns:a16="http://schemas.microsoft.com/office/drawing/2014/main" id="{6C9DA7C9-301B-84AB-241F-6E893D8A2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2780928"/>
            <a:ext cx="9793088" cy="3440750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Vencemos, quando andamos em comunhão com o Espirito dEle, que procede do Pai; assim como Ele andou!</a:t>
            </a: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73657042-B7BC-460B-AF6D-E2E456A9AF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1EB7B378-1F5E-FC63-270F-00CD4549D3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89C9D5E8-3642-FF05-F0E3-DF02742D2D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C8184645-2A8E-AD76-D4C4-B0BBFAAB7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rgbClr val="1D0058"/>
                </a:solidFill>
              </a:rPr>
              <a:t>Resposta</a:t>
            </a:r>
            <a:endParaRPr lang="pt-BR" altLang="pt-BR" sz="4400" u="none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Text Box 2">
            <a:extLst>
              <a:ext uri="{FF2B5EF4-FFF2-40B4-BE49-F238E27FC236}">
                <a16:creationId xmlns:a16="http://schemas.microsoft.com/office/drawing/2014/main" id="{12ED1A93-56A4-4A95-6185-936093DC6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3152776"/>
            <a:ext cx="8784976" cy="177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O Filho de Deus veio a este mundo com uma estatura abaixo dos anjos?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chemeClr val="tx1"/>
                </a:solidFill>
              </a:rPr>
              <a:t>Hebreus 2:9-10 </a:t>
            </a:r>
          </a:p>
        </p:txBody>
      </p:sp>
      <p:sp>
        <p:nvSpPr>
          <p:cNvPr id="576515" name="Text Box 3">
            <a:extLst>
              <a:ext uri="{FF2B5EF4-FFF2-40B4-BE49-F238E27FC236}">
                <a16:creationId xmlns:a16="http://schemas.microsoft.com/office/drawing/2014/main" id="{9755E188-1541-EBC8-65D7-F3FFEA909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08</a:t>
            </a:r>
          </a:p>
        </p:txBody>
      </p:sp>
    </p:spTree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Text Box 2">
            <a:extLst>
              <a:ext uri="{FF2B5EF4-FFF2-40B4-BE49-F238E27FC236}">
                <a16:creationId xmlns:a16="http://schemas.microsoft.com/office/drawing/2014/main" id="{7FEABBFE-77C3-71A5-4599-9F624BD8E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933102"/>
            <a:ext cx="10009112" cy="5232202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u="none" dirty="0">
                <a:solidFill>
                  <a:schemeClr val="bg1"/>
                </a:solidFill>
              </a:rPr>
              <a:t>“Vemos, porém, aquele que </a:t>
            </a:r>
            <a:r>
              <a:rPr lang="pt-BR" altLang="pt-BR" dirty="0">
                <a:solidFill>
                  <a:srgbClr val="FFFF00"/>
                </a:solidFill>
              </a:rPr>
              <a:t>foi feito um pouco menor que os anjos</a:t>
            </a:r>
            <a:r>
              <a:rPr lang="pt-BR" altLang="pt-BR" u="none" dirty="0">
                <a:solidFill>
                  <a:srgbClr val="FFFF00"/>
                </a:solidFill>
              </a:rPr>
              <a:t>,</a:t>
            </a:r>
            <a:r>
              <a:rPr lang="pt-BR" altLang="pt-BR" u="none" dirty="0">
                <a:solidFill>
                  <a:schemeClr val="bg1"/>
                </a:solidFill>
              </a:rPr>
              <a:t> Jesus, coroado de glória e honra, por causa da paixão da morte, </a:t>
            </a:r>
            <a:r>
              <a:rPr lang="pt-BR" altLang="pt-BR" dirty="0">
                <a:solidFill>
                  <a:srgbClr val="FFFF00"/>
                </a:solidFill>
              </a:rPr>
              <a:t>para que, pela graça de Deus</a:t>
            </a:r>
            <a:r>
              <a:rPr lang="pt-BR" altLang="pt-BR" u="none" dirty="0">
                <a:solidFill>
                  <a:srgbClr val="FFFF00"/>
                </a:solidFill>
              </a:rPr>
              <a:t>,</a:t>
            </a:r>
            <a:r>
              <a:rPr lang="pt-BR" altLang="pt-BR" u="none" dirty="0">
                <a:solidFill>
                  <a:schemeClr val="bg1"/>
                </a:solidFill>
              </a:rPr>
              <a:t> provasse a morte por todos. Porque convinha que aquele, para quem são todas as coisas, e por meio de quem tudo existe, em trazendo muitos filhos à glória, </a:t>
            </a:r>
            <a:r>
              <a:rPr lang="pt-BR" altLang="pt-BR" dirty="0">
                <a:solidFill>
                  <a:srgbClr val="FFFF00"/>
                </a:solidFill>
              </a:rPr>
              <a:t>aperfeiçoasse pelos sofrimentos o autor da salvação deles</a:t>
            </a:r>
            <a:r>
              <a:rPr lang="pt-BR" altLang="pt-BR" u="none" dirty="0">
                <a:solidFill>
                  <a:srgbClr val="FFFF00"/>
                </a:solidFill>
              </a:rPr>
              <a:t>.“</a:t>
            </a:r>
          </a:p>
          <a:p>
            <a:pPr algn="just"/>
            <a:endParaRPr lang="pt-BR" altLang="pt-BR" u="none" dirty="0">
              <a:solidFill>
                <a:srgbClr val="FFFF00"/>
              </a:solidFill>
            </a:endParaRPr>
          </a:p>
          <a:p>
            <a:pPr algn="just">
              <a:lnSpc>
                <a:spcPct val="50000"/>
              </a:lnSpc>
            </a:pPr>
            <a:endParaRPr lang="pt-BR" altLang="pt-BR" u="none" dirty="0">
              <a:solidFill>
                <a:schemeClr val="bg1"/>
              </a:solidFill>
            </a:endParaRPr>
          </a:p>
          <a:p>
            <a:pPr algn="r"/>
            <a:r>
              <a:rPr lang="pt-BR" altLang="pt-BR" sz="3000" u="none" dirty="0">
                <a:solidFill>
                  <a:srgbClr val="FF6600"/>
                </a:solidFill>
              </a:rPr>
              <a:t>Hebreus 2:9-10</a:t>
            </a:r>
            <a:endParaRPr lang="pt-BR" altLang="pt-BR" sz="2600" u="none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2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ext Box 2">
            <a:extLst>
              <a:ext uri="{FF2B5EF4-FFF2-40B4-BE49-F238E27FC236}">
                <a16:creationId xmlns:a16="http://schemas.microsoft.com/office/drawing/2014/main" id="{8AF5BDD9-28F5-4A0C-790E-EC2E73F0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3251200"/>
            <a:ext cx="9793088" cy="2085827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rgbClr val="FFFF00"/>
                </a:solidFill>
              </a:rPr>
              <a:t>Jesus foi feito um pouco menor do que os anjos, por causa do sofrimento da morte.</a:t>
            </a:r>
            <a:endParaRPr lang="pt-BR" altLang="pt-BR" u="none" dirty="0">
              <a:solidFill>
                <a:schemeClr val="tx1"/>
              </a:solidFill>
              <a:latin typeface="default"/>
            </a:endParaRP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ACC9BE9C-B63B-9C7E-A2DF-003E5836B3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23690CFB-4AA1-7C2F-495B-4F3972F26E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55FD599C-0973-3F23-4B6F-757806AB9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D5C9836A-059B-2B0D-C211-57711DDD9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rgbClr val="1D0058"/>
                </a:solidFill>
              </a:rPr>
              <a:t>Resposta</a:t>
            </a:r>
            <a:endParaRPr lang="pt-BR" altLang="pt-BR" sz="4400" u="none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Text Box 2">
            <a:extLst>
              <a:ext uri="{FF2B5EF4-FFF2-40B4-BE49-F238E27FC236}">
                <a16:creationId xmlns:a16="http://schemas.microsoft.com/office/drawing/2014/main" id="{16B6CE57-4A92-21BB-2809-942FBF87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3248397"/>
            <a:ext cx="8640960" cy="177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O Filho de Deus veio a esta terra com que natureza?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chemeClr val="tx1"/>
                </a:solidFill>
              </a:rPr>
              <a:t>Hebreus 2:16</a:t>
            </a:r>
          </a:p>
        </p:txBody>
      </p:sp>
      <p:sp>
        <p:nvSpPr>
          <p:cNvPr id="582659" name="Text Box 3">
            <a:extLst>
              <a:ext uri="{FF2B5EF4-FFF2-40B4-BE49-F238E27FC236}">
                <a16:creationId xmlns:a16="http://schemas.microsoft.com/office/drawing/2014/main" id="{CB1EFA5A-6CED-F57C-643B-7DEBE5301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09</a:t>
            </a:r>
          </a:p>
        </p:txBody>
      </p:sp>
    </p:spTree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Text Box 2">
            <a:extLst>
              <a:ext uri="{FF2B5EF4-FFF2-40B4-BE49-F238E27FC236}">
                <a16:creationId xmlns:a16="http://schemas.microsoft.com/office/drawing/2014/main" id="{96788A3A-D821-6FAF-B6E4-04ADD975A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3" y="2362200"/>
            <a:ext cx="9505056" cy="2585323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600" u="none" dirty="0">
                <a:solidFill>
                  <a:schemeClr val="bg1"/>
                </a:solidFill>
              </a:rPr>
              <a:t>“Pois, na verdade, ele não tomou a natureza dos anjos, </a:t>
            </a:r>
            <a:r>
              <a:rPr lang="pt-BR" altLang="pt-BR" sz="3600" dirty="0">
                <a:solidFill>
                  <a:srgbClr val="FFFF00"/>
                </a:solidFill>
              </a:rPr>
              <a:t>mas tomou a descendência de Abraão</a:t>
            </a:r>
            <a:r>
              <a:rPr lang="pt-BR" altLang="pt-BR" sz="3600" u="none" dirty="0">
                <a:solidFill>
                  <a:srgbClr val="FFFF00"/>
                </a:solidFill>
              </a:rPr>
              <a:t>.”</a:t>
            </a:r>
          </a:p>
          <a:p>
            <a:pPr algn="just">
              <a:lnSpc>
                <a:spcPct val="50000"/>
              </a:lnSpc>
            </a:pPr>
            <a:endParaRPr lang="pt-BR" altLang="pt-BR" sz="3600" u="none" dirty="0">
              <a:solidFill>
                <a:schemeClr val="bg1"/>
              </a:solidFill>
            </a:endParaRPr>
          </a:p>
          <a:p>
            <a:pPr algn="r"/>
            <a:r>
              <a:rPr lang="pt-BR" altLang="pt-BR" u="none" dirty="0">
                <a:solidFill>
                  <a:srgbClr val="FF6600"/>
                </a:solidFill>
              </a:rPr>
              <a:t>Hebreus 2:16(KJ)</a:t>
            </a:r>
            <a:endParaRPr lang="pt-BR" altLang="pt-BR" sz="2400" u="none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13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F871B3AB-4662-79A2-2377-D0C93BBF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544" y="3239874"/>
            <a:ext cx="8136904" cy="232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000000"/>
                </a:solidFill>
                <a:cs typeface="Times New Roman" panose="02020603050405020304" pitchFamily="18" charset="0"/>
              </a:rPr>
              <a:t>Tanto nós como Jesus somos descendentes de Adão?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pt-BR" altLang="pt-BR" u="none" dirty="0">
                <a:solidFill>
                  <a:srgbClr val="000000"/>
                </a:solidFill>
                <a:cs typeface="Times New Roman" panose="02020603050405020304" pitchFamily="18" charset="0"/>
              </a:rPr>
              <a:t>Hebreus 2:11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pt-BR" altLang="pt-BR" sz="2800" u="none" dirty="0">
              <a:solidFill>
                <a:schemeClr val="bg2"/>
              </a:solidFill>
            </a:endParaRPr>
          </a:p>
        </p:txBody>
      </p:sp>
      <p:sp>
        <p:nvSpPr>
          <p:cNvPr id="41987" name="Text Box 3">
            <a:extLst>
              <a:ext uri="{FF2B5EF4-FFF2-40B4-BE49-F238E27FC236}">
                <a16:creationId xmlns:a16="http://schemas.microsoft.com/office/drawing/2014/main" id="{018933C0-309E-4A8A-5D32-A09D451C7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01</a:t>
            </a:r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>
            <a:extLst>
              <a:ext uri="{FF2B5EF4-FFF2-40B4-BE49-F238E27FC236}">
                <a16:creationId xmlns:a16="http://schemas.microsoft.com/office/drawing/2014/main" id="{1DA4A358-AF02-7E88-A150-EC3ED0646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3340100"/>
            <a:ext cx="9649072" cy="1720023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rgbClr val="FFFF00"/>
                </a:solidFill>
              </a:rPr>
              <a:t>Ele veio com a natureza de Abraão, a natureza humana.</a:t>
            </a:r>
            <a:endParaRPr lang="pt-BR" altLang="pt-BR" b="0" u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6296421C-3317-5544-F2A6-77A84EB34E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54AF0F7C-D3AD-0EDF-500E-7F7D15267B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EFB78CD7-11DE-00BA-E213-23D4AF40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9A9B22F0-5406-7924-F41F-2FDC272D0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rgbClr val="1D0058"/>
                </a:solidFill>
              </a:rPr>
              <a:t>Resposta</a:t>
            </a:r>
            <a:endParaRPr lang="pt-BR" altLang="pt-BR" sz="4400" u="none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4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>
            <a:extLst>
              <a:ext uri="{FF2B5EF4-FFF2-40B4-BE49-F238E27FC236}">
                <a16:creationId xmlns:a16="http://schemas.microsoft.com/office/drawing/2014/main" id="{A6E00A5C-4F22-FA8D-BF21-205EC083D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3152776"/>
            <a:ext cx="8928992" cy="186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Até que ponto Jesus era igual a você enquanto esteve aqui na terra?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 </a:t>
            </a:r>
            <a:r>
              <a:rPr lang="pt-BR" altLang="pt-BR" u="none" dirty="0">
                <a:solidFill>
                  <a:schemeClr val="tx1"/>
                </a:solidFill>
              </a:rPr>
              <a:t>Hebreus 2:17 </a:t>
            </a:r>
            <a:endParaRPr lang="pt-BR" altLang="pt-BR" sz="2800" u="none" dirty="0">
              <a:solidFill>
                <a:schemeClr val="tx1"/>
              </a:solidFill>
            </a:endParaRPr>
          </a:p>
        </p:txBody>
      </p:sp>
      <p:sp>
        <p:nvSpPr>
          <p:cNvPr id="588803" name="Text Box 3">
            <a:extLst>
              <a:ext uri="{FF2B5EF4-FFF2-40B4-BE49-F238E27FC236}">
                <a16:creationId xmlns:a16="http://schemas.microsoft.com/office/drawing/2014/main" id="{9A5236D1-EBCC-D907-6CC4-A0CF4305E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10</a:t>
            </a:r>
          </a:p>
        </p:txBody>
      </p:sp>
    </p:spTree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Text Box 1026">
            <a:extLst>
              <a:ext uri="{FF2B5EF4-FFF2-40B4-BE49-F238E27FC236}">
                <a16:creationId xmlns:a16="http://schemas.microsoft.com/office/drawing/2014/main" id="{2548BE6D-7D95-FD36-CE9D-C43751BE2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679897"/>
            <a:ext cx="10081119" cy="3693319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pt-BR" altLang="pt-BR" sz="3600" u="none" dirty="0">
                <a:solidFill>
                  <a:schemeClr val="bg1"/>
                </a:solidFill>
              </a:rPr>
              <a:t>"Pelo que </a:t>
            </a:r>
            <a:r>
              <a:rPr lang="pt-BR" altLang="pt-BR" sz="3600" dirty="0">
                <a:solidFill>
                  <a:srgbClr val="FFFF00"/>
                </a:solidFill>
              </a:rPr>
              <a:t>convinha que em tudo fosse feito semelhante a seus irmãos</a:t>
            </a:r>
            <a:r>
              <a:rPr lang="pt-BR" altLang="pt-BR" sz="3600" u="none" dirty="0">
                <a:solidFill>
                  <a:srgbClr val="FFFF00"/>
                </a:solidFill>
              </a:rPr>
              <a:t>, </a:t>
            </a:r>
            <a:r>
              <a:rPr lang="pt-BR" altLang="pt-BR" sz="3600" u="none" dirty="0">
                <a:solidFill>
                  <a:schemeClr val="bg1"/>
                </a:solidFill>
              </a:rPr>
              <a:t>para se tornar um sumo sacerdote misericordioso e fiel nas coisas concernentes a Deus, a fim de fazer propiciação pelos pecados do povo."</a:t>
            </a:r>
          </a:p>
          <a:p>
            <a:pPr algn="l">
              <a:lnSpc>
                <a:spcPct val="50000"/>
              </a:lnSpc>
            </a:pPr>
            <a:endParaRPr lang="pt-BR" altLang="pt-BR" sz="3600" u="none" dirty="0">
              <a:solidFill>
                <a:schemeClr val="bg1"/>
              </a:solidFill>
            </a:endParaRPr>
          </a:p>
          <a:p>
            <a:pPr algn="r"/>
            <a:r>
              <a:rPr lang="pt-BR" altLang="pt-BR" u="none" dirty="0">
                <a:solidFill>
                  <a:srgbClr val="FF6600"/>
                </a:solidFill>
              </a:rPr>
              <a:t>Hebreus 2:17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39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Text Box 2">
            <a:extLst>
              <a:ext uri="{FF2B5EF4-FFF2-40B4-BE49-F238E27FC236}">
                <a16:creationId xmlns:a16="http://schemas.microsoft.com/office/drawing/2014/main" id="{E363CC4C-6BC9-5E08-4A99-2087B687B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464" y="3034695"/>
            <a:ext cx="9721080" cy="2554545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4000" u="none" dirty="0">
                <a:solidFill>
                  <a:srgbClr val="FFFF00"/>
                </a:solidFill>
              </a:rPr>
              <a:t>Em Sua natureza humana, Jesus não teve uma partícula de diferença</a:t>
            </a:r>
          </a:p>
          <a:p>
            <a:r>
              <a:rPr lang="pt-BR" altLang="pt-BR" sz="4000" u="none" dirty="0">
                <a:solidFill>
                  <a:srgbClr val="FFFF00"/>
                </a:solidFill>
              </a:rPr>
              <a:t> entre Ele e você. </a:t>
            </a:r>
          </a:p>
          <a:p>
            <a:r>
              <a:rPr lang="pt-BR" altLang="pt-BR" sz="4000" u="none" dirty="0">
                <a:solidFill>
                  <a:srgbClr val="FFFF00"/>
                </a:solidFill>
              </a:rPr>
              <a:t>Graças a Deus!</a:t>
            </a:r>
            <a:endParaRPr lang="pt-BR" altLang="pt-BR" b="0" u="none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68C6D8DA-364E-DDEE-64D5-D0670710C0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A421C49A-DAAF-FE73-8FBE-44D78DD9A5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7F9E14C8-1C76-6DD5-65C5-33B0736F5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AB2224BA-BF10-0BF2-7D1F-CC5A6C9F7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rgbClr val="1D0058"/>
                </a:solidFill>
              </a:rPr>
              <a:t>Resposta</a:t>
            </a:r>
            <a:endParaRPr lang="pt-BR" altLang="pt-BR" sz="4400" u="none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Text Box 2">
            <a:extLst>
              <a:ext uri="{FF2B5EF4-FFF2-40B4-BE49-F238E27FC236}">
                <a16:creationId xmlns:a16="http://schemas.microsoft.com/office/drawing/2014/main" id="{EFE2B269-44F1-6C1B-3986-B077F5048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176389"/>
            <a:ext cx="9001000" cy="177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Como podemos ter a certeza que Jesus pode nos ajudar na nossa salvação?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chemeClr val="tx1"/>
                </a:solidFill>
              </a:rPr>
              <a:t>Hebreus 2:18</a:t>
            </a:r>
          </a:p>
        </p:txBody>
      </p:sp>
      <p:sp>
        <p:nvSpPr>
          <p:cNvPr id="595971" name="Text Box 3">
            <a:extLst>
              <a:ext uri="{FF2B5EF4-FFF2-40B4-BE49-F238E27FC236}">
                <a16:creationId xmlns:a16="http://schemas.microsoft.com/office/drawing/2014/main" id="{03BBF3B2-8CF5-9431-F250-C84DD116A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11</a:t>
            </a:r>
          </a:p>
        </p:txBody>
      </p:sp>
    </p:spTree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Text Box 2">
            <a:extLst>
              <a:ext uri="{FF2B5EF4-FFF2-40B4-BE49-F238E27FC236}">
                <a16:creationId xmlns:a16="http://schemas.microsoft.com/office/drawing/2014/main" id="{6391268E-FC20-3BEA-5FDB-1FA68A54D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2204864"/>
            <a:ext cx="9793089" cy="2800767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pt-BR" altLang="pt-BR" sz="4000" u="none" dirty="0">
                <a:solidFill>
                  <a:schemeClr val="bg1"/>
                </a:solidFill>
              </a:rPr>
              <a:t>"Porque naquilo que </a:t>
            </a:r>
            <a:r>
              <a:rPr lang="pt-BR" altLang="pt-BR" sz="4000" dirty="0">
                <a:solidFill>
                  <a:srgbClr val="FFFF00"/>
                </a:solidFill>
              </a:rPr>
              <a:t>ele mesmo, sendo tentado, padeceu, pode socorrer aos que são tentados</a:t>
            </a:r>
            <a:r>
              <a:rPr lang="pt-BR" altLang="pt-BR" sz="4000" u="none" dirty="0">
                <a:solidFill>
                  <a:srgbClr val="FFFF00"/>
                </a:solidFill>
              </a:rPr>
              <a:t>.</a:t>
            </a:r>
            <a:r>
              <a:rPr lang="pt-BR" altLang="pt-BR" sz="4000" u="none" dirty="0">
                <a:solidFill>
                  <a:schemeClr val="bg1"/>
                </a:solidFill>
              </a:rPr>
              <a:t>“</a:t>
            </a:r>
          </a:p>
          <a:p>
            <a:pPr algn="l">
              <a:lnSpc>
                <a:spcPct val="50000"/>
              </a:lnSpc>
            </a:pPr>
            <a:endParaRPr lang="pt-BR" altLang="pt-BR" sz="4000" u="none" dirty="0">
              <a:solidFill>
                <a:schemeClr val="bg1"/>
              </a:solidFill>
            </a:endParaRPr>
          </a:p>
          <a:p>
            <a:pPr algn="r"/>
            <a:r>
              <a:rPr lang="pt-BR" altLang="pt-BR" sz="3600" u="none" dirty="0">
                <a:solidFill>
                  <a:srgbClr val="FF6600"/>
                </a:solidFill>
              </a:rPr>
              <a:t>Hebreus 2:18</a:t>
            </a:r>
          </a:p>
        </p:txBody>
      </p:sp>
    </p:spTree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Text Box 2">
            <a:extLst>
              <a:ext uri="{FF2B5EF4-FFF2-40B4-BE49-F238E27FC236}">
                <a16:creationId xmlns:a16="http://schemas.microsoft.com/office/drawing/2014/main" id="{79BFBD1F-8A0A-9B9F-8941-DD641C046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472" y="2708920"/>
            <a:ext cx="9505056" cy="3170099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4000" u="none" dirty="0">
                <a:solidFill>
                  <a:srgbClr val="FFFF00"/>
                </a:solidFill>
              </a:rPr>
              <a:t>Ele veio a nós exatamente onde somos tentados, e foi feito como nós, e por isto podemos confiar nEle como o Salvador Vivo, contra o poder da tentaç</a:t>
            </a:r>
            <a:r>
              <a:rPr lang="pt-BR" altLang="pt-BR" sz="4000" u="none" dirty="0">
                <a:solidFill>
                  <a:srgbClr val="FFFF00"/>
                </a:solidFill>
                <a:cs typeface="Times New Roman" panose="02020603050405020304" pitchFamily="18" charset="0"/>
              </a:rPr>
              <a:t>ã</a:t>
            </a:r>
            <a:r>
              <a:rPr lang="pt-BR" altLang="pt-BR" sz="4000" u="none" dirty="0">
                <a:solidFill>
                  <a:srgbClr val="FFFF00"/>
                </a:solidFill>
              </a:rPr>
              <a:t>o.</a:t>
            </a: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87E0BBD7-EF41-99FF-CBA2-6A1718DEFE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5639E86A-BEC4-5193-09E9-22303B9B29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8E412AAB-538D-7A41-18DB-C7E85976D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72AF271C-17B2-D954-EA43-3148EA266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rgbClr val="1D0058"/>
                </a:solidFill>
              </a:rPr>
              <a:t>Resposta</a:t>
            </a:r>
            <a:endParaRPr lang="pt-BR" altLang="pt-BR" sz="4400" u="none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Text Box 2">
            <a:extLst>
              <a:ext uri="{FF2B5EF4-FFF2-40B4-BE49-F238E27FC236}">
                <a16:creationId xmlns:a16="http://schemas.microsoft.com/office/drawing/2014/main" id="{0D0B8F26-0295-BC47-CB55-0109B3778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504" y="3152775"/>
            <a:ext cx="8856984" cy="177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Jesus, o Filho de Deus, foi tentado como nós somos?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chemeClr val="tx1"/>
                </a:solidFill>
              </a:rPr>
              <a:t>Hebreus 4:14-15 </a:t>
            </a:r>
          </a:p>
        </p:txBody>
      </p:sp>
      <p:sp>
        <p:nvSpPr>
          <p:cNvPr id="602115" name="Text Box 3">
            <a:extLst>
              <a:ext uri="{FF2B5EF4-FFF2-40B4-BE49-F238E27FC236}">
                <a16:creationId xmlns:a16="http://schemas.microsoft.com/office/drawing/2014/main" id="{2800F79E-508F-6ADB-9EA4-A64CECC2D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12</a:t>
            </a:r>
          </a:p>
        </p:txBody>
      </p:sp>
    </p:spTree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Text Box 2">
            <a:extLst>
              <a:ext uri="{FF2B5EF4-FFF2-40B4-BE49-F238E27FC236}">
                <a16:creationId xmlns:a16="http://schemas.microsoft.com/office/drawing/2014/main" id="{063EE616-C29C-9E6A-25D1-B316E97BE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7" y="1383154"/>
            <a:ext cx="10297144" cy="4278094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u="none" dirty="0">
                <a:solidFill>
                  <a:schemeClr val="bg1"/>
                </a:solidFill>
              </a:rPr>
              <a:t>"Tendo, portanto, um grande sumo sacerdote, Jesus, Filho de Deus, que penetrou os céus, retenhamos firmemente a nossa confissão. Porque </a:t>
            </a:r>
            <a:r>
              <a:rPr lang="pt-BR" altLang="pt-BR" dirty="0">
                <a:solidFill>
                  <a:srgbClr val="FFFF00"/>
                </a:solidFill>
              </a:rPr>
              <a:t>não temos um sumo sacerdote que não possa compadecer-se das nossas fraquezas;</a:t>
            </a:r>
            <a:r>
              <a:rPr lang="pt-BR" altLang="pt-BR" u="none" dirty="0">
                <a:solidFill>
                  <a:srgbClr val="FFFF00"/>
                </a:solidFill>
              </a:rPr>
              <a:t> </a:t>
            </a:r>
            <a:r>
              <a:rPr lang="pt-BR" altLang="pt-BR" u="none" dirty="0">
                <a:solidFill>
                  <a:schemeClr val="bg1"/>
                </a:solidFill>
              </a:rPr>
              <a:t>porém </a:t>
            </a:r>
            <a:r>
              <a:rPr lang="pt-BR" altLang="pt-BR" dirty="0">
                <a:solidFill>
                  <a:srgbClr val="FFFF00"/>
                </a:solidFill>
              </a:rPr>
              <a:t>um que, como nós, em tudo foi tentado, mas sem pecado</a:t>
            </a:r>
            <a:r>
              <a:rPr lang="pt-BR" altLang="pt-BR" u="none" dirty="0">
                <a:solidFill>
                  <a:srgbClr val="FFFF00"/>
                </a:solidFill>
              </a:rPr>
              <a:t>."</a:t>
            </a:r>
          </a:p>
          <a:p>
            <a:pPr algn="l">
              <a:lnSpc>
                <a:spcPct val="50000"/>
              </a:lnSpc>
            </a:pPr>
            <a:endParaRPr lang="pt-BR" altLang="pt-BR" u="none" dirty="0">
              <a:solidFill>
                <a:schemeClr val="bg1"/>
              </a:solidFill>
            </a:endParaRPr>
          </a:p>
          <a:p>
            <a:pPr algn="r"/>
            <a:r>
              <a:rPr lang="pt-BR" altLang="pt-BR" u="none" dirty="0">
                <a:solidFill>
                  <a:srgbClr val="FF6600"/>
                </a:solidFill>
              </a:rPr>
              <a:t>Hebreus 4:14-15 </a:t>
            </a:r>
          </a:p>
        </p:txBody>
      </p:sp>
    </p:spTree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Text Box 2">
            <a:extLst>
              <a:ext uri="{FF2B5EF4-FFF2-40B4-BE49-F238E27FC236}">
                <a16:creationId xmlns:a16="http://schemas.microsoft.com/office/drawing/2014/main" id="{A785A296-8A92-51C2-9080-5B8C9147C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2283792"/>
            <a:ext cx="9865096" cy="3881512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FFFF00"/>
                </a:solidFill>
              </a:rPr>
              <a:t>Nele se encontram todas as fraquezas da humanidade, porque em TUDO foi tentado, de modo que todo homem sobre a Terra que pode ser tentado, encontra em JESUS CRISTO o poder contra a tentaç</a:t>
            </a:r>
            <a:r>
              <a:rPr lang="pt-BR" altLang="pt-BR" sz="3600" u="none" dirty="0">
                <a:solidFill>
                  <a:srgbClr val="FFFF00"/>
                </a:solidFill>
                <a:cs typeface="Times New Roman" panose="02020603050405020304" pitchFamily="18" charset="0"/>
              </a:rPr>
              <a:t>ã</a:t>
            </a:r>
            <a:r>
              <a:rPr lang="pt-BR" altLang="pt-BR" sz="3600" u="none" dirty="0">
                <a:solidFill>
                  <a:srgbClr val="FFFF00"/>
                </a:solidFill>
              </a:rPr>
              <a:t>o.</a:t>
            </a: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CB7B71FF-CF34-C84B-C48E-D659AD2728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2FB807C7-DF90-5978-F178-CAF52D3A38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34F882EE-A264-133E-99D8-285471A98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E49AA696-51AD-6358-7F52-B7EA17503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rgbClr val="1D0058"/>
                </a:solidFill>
              </a:rPr>
              <a:t>Resposta – 1</a:t>
            </a:r>
            <a:endParaRPr lang="pt-BR" altLang="pt-BR" sz="4400" u="none" dirty="0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20" name="Text Box 1028">
            <a:extLst>
              <a:ext uri="{FF2B5EF4-FFF2-40B4-BE49-F238E27FC236}">
                <a16:creationId xmlns:a16="http://schemas.microsoft.com/office/drawing/2014/main" id="{C5F90A95-DBFC-B364-00A0-C79EEEC85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741003"/>
            <a:ext cx="9937103" cy="3632213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FFFF00"/>
                </a:solidFill>
              </a:rPr>
              <a:t>“Pois tanto o que santifica como os que são santificados, vêm todos de um só; </a:t>
            </a:r>
            <a:r>
              <a:rPr lang="pt-BR" altLang="pt-BR" sz="3600" u="none" dirty="0">
                <a:solidFill>
                  <a:schemeClr val="bg1"/>
                </a:solidFill>
              </a:rPr>
              <a:t>por esta causa ele não se envergonha de lhes chamar irmãos,” </a:t>
            </a: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FF6600"/>
                </a:solidFill>
              </a:rPr>
              <a:t>Hebreus 2:11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0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20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578" name="Text Box 2">
            <a:extLst>
              <a:ext uri="{FF2B5EF4-FFF2-40B4-BE49-F238E27FC236}">
                <a16:creationId xmlns:a16="http://schemas.microsoft.com/office/drawing/2014/main" id="{84E32613-2564-2CCA-37FE-094443912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2590800"/>
            <a:ext cx="9865096" cy="3105915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Graças ao Pai de nosso Senhor Jesus Cristo, ainda temos um sumo-sacerdote oficiando no santuário celestial, e que conhece nossas fraquezas!</a:t>
            </a: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9839A6F1-25BA-94DB-A39C-6AB4A12130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68161415-32CA-007D-5C40-19D7734788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2CF3A579-A1FC-5D46-BF8C-D4D1A53E7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54BA3325-DBD5-2ECD-051F-83E25FD48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rgbClr val="1D0058"/>
                </a:solidFill>
              </a:rPr>
              <a:t>Resposta - 2</a:t>
            </a:r>
            <a:endParaRPr lang="pt-BR" altLang="pt-BR" sz="4400" u="none" dirty="0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2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857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650" name="Text Box 2">
            <a:extLst>
              <a:ext uri="{FF2B5EF4-FFF2-40B4-BE49-F238E27FC236}">
                <a16:creationId xmlns:a16="http://schemas.microsoft.com/office/drawing/2014/main" id="{60795F87-91DA-768F-EA8E-79D841453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3152776"/>
            <a:ext cx="8640960" cy="246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Quem não prega que Jesus veio em carne, como deve ser considerado?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chemeClr val="tx1"/>
                </a:solidFill>
              </a:rPr>
              <a:t>I João 4:2-3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chemeClr val="tx1"/>
                </a:solidFill>
              </a:rPr>
              <a:t>II João 1:7 </a:t>
            </a:r>
          </a:p>
        </p:txBody>
      </p:sp>
      <p:sp>
        <p:nvSpPr>
          <p:cNvPr id="2331651" name="Text Box 3">
            <a:extLst>
              <a:ext uri="{FF2B5EF4-FFF2-40B4-BE49-F238E27FC236}">
                <a16:creationId xmlns:a16="http://schemas.microsoft.com/office/drawing/2014/main" id="{4D692852-5787-6847-A9FD-167C33881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13</a:t>
            </a:r>
          </a:p>
        </p:txBody>
      </p:sp>
    </p:spTree>
  </p:cSld>
  <p:clrMapOvr>
    <a:masterClrMapping/>
  </p:clrMapOvr>
  <p:transition spd="med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674" name="Text Box 1026">
            <a:extLst>
              <a:ext uri="{FF2B5EF4-FFF2-40B4-BE49-F238E27FC236}">
                <a16:creationId xmlns:a16="http://schemas.microsoft.com/office/drawing/2014/main" id="{9153F8EE-9207-FF55-4EF2-69472D83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5" y="1052736"/>
            <a:ext cx="10297144" cy="4801314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600" u="none" dirty="0">
                <a:solidFill>
                  <a:schemeClr val="bg1"/>
                </a:solidFill>
              </a:rPr>
              <a:t>"Nisto conheceis o Espírito de Deus: </a:t>
            </a:r>
            <a:r>
              <a:rPr lang="pt-BR" altLang="pt-BR" sz="3600" dirty="0">
                <a:solidFill>
                  <a:srgbClr val="FFFF00"/>
                </a:solidFill>
              </a:rPr>
              <a:t>todo espírito que confessa que Jesus Cristo veio em carne é de Deus</a:t>
            </a:r>
            <a:r>
              <a:rPr lang="pt-BR" altLang="pt-BR" sz="3600" u="none" dirty="0">
                <a:solidFill>
                  <a:srgbClr val="FFFF00"/>
                </a:solidFill>
              </a:rPr>
              <a:t>;</a:t>
            </a:r>
            <a:r>
              <a:rPr lang="pt-BR" altLang="pt-BR" sz="3600" u="none" dirty="0">
                <a:solidFill>
                  <a:schemeClr val="bg1"/>
                </a:solidFill>
              </a:rPr>
              <a:t> e todo espírito que não confessa que Jesus veio em carne, não é de Deus; </a:t>
            </a:r>
            <a:r>
              <a:rPr lang="pt-BR" altLang="pt-BR" sz="3600" dirty="0">
                <a:solidFill>
                  <a:srgbClr val="FFFF00"/>
                </a:solidFill>
              </a:rPr>
              <a:t>mas é o espírito do anticristo</a:t>
            </a:r>
            <a:r>
              <a:rPr lang="pt-BR" altLang="pt-BR" sz="3600" u="none" dirty="0">
                <a:solidFill>
                  <a:srgbClr val="FFFF00"/>
                </a:solidFill>
              </a:rPr>
              <a:t>,</a:t>
            </a:r>
            <a:r>
              <a:rPr lang="pt-BR" altLang="pt-BR" sz="3600" u="none" dirty="0">
                <a:solidFill>
                  <a:schemeClr val="bg1"/>
                </a:solidFill>
              </a:rPr>
              <a:t> a respeito do qual tendes ouvido que havia de vir; e agora já está no mundo."</a:t>
            </a:r>
          </a:p>
          <a:p>
            <a:pPr algn="l">
              <a:lnSpc>
                <a:spcPct val="50000"/>
              </a:lnSpc>
            </a:pPr>
            <a:endParaRPr lang="pt-BR" altLang="pt-BR" sz="3600" u="none" dirty="0">
              <a:solidFill>
                <a:schemeClr val="bg1"/>
              </a:solidFill>
            </a:endParaRPr>
          </a:p>
          <a:p>
            <a:pPr algn="r"/>
            <a:r>
              <a:rPr lang="pt-BR" altLang="pt-BR" sz="3600" u="none" dirty="0">
                <a:solidFill>
                  <a:srgbClr val="FF6600"/>
                </a:solidFill>
              </a:rPr>
              <a:t>I João 4:2-3 (KJV) </a:t>
            </a:r>
          </a:p>
        </p:txBody>
      </p:sp>
    </p:spTree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746" name="Text Box 2">
            <a:extLst>
              <a:ext uri="{FF2B5EF4-FFF2-40B4-BE49-F238E27FC236}">
                <a16:creationId xmlns:a16="http://schemas.microsoft.com/office/drawing/2014/main" id="{38C22228-9B4F-03A4-3BE7-10DE3B902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2027239"/>
            <a:ext cx="10009113" cy="3139321"/>
          </a:xfrm>
          <a:prstGeom prst="rect">
            <a:avLst/>
          </a:prstGeom>
          <a:noFill/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600" u="none" dirty="0">
                <a:solidFill>
                  <a:schemeClr val="bg1"/>
                </a:solidFill>
              </a:rPr>
              <a:t>”Porque já muitos enganadores saíram pelo mundo, os quais não confessam que Jesus Cristo veio em carne. </a:t>
            </a:r>
            <a:r>
              <a:rPr lang="pt-BR" altLang="pt-BR" sz="3600" dirty="0">
                <a:solidFill>
                  <a:srgbClr val="FFFF00"/>
                </a:solidFill>
              </a:rPr>
              <a:t>Tal é o enganador e o anticristo</a:t>
            </a:r>
            <a:r>
              <a:rPr lang="pt-BR" altLang="pt-BR" sz="3600" u="none" dirty="0">
                <a:solidFill>
                  <a:srgbClr val="FFFF00"/>
                </a:solidFill>
              </a:rPr>
              <a:t>."</a:t>
            </a:r>
          </a:p>
          <a:p>
            <a:pPr algn="l">
              <a:lnSpc>
                <a:spcPct val="50000"/>
              </a:lnSpc>
            </a:pPr>
            <a:endParaRPr lang="pt-BR" altLang="pt-BR" sz="3600" u="none" dirty="0">
              <a:solidFill>
                <a:schemeClr val="bg1"/>
              </a:solidFill>
            </a:endParaRPr>
          </a:p>
          <a:p>
            <a:pPr algn="r"/>
            <a:r>
              <a:rPr lang="pt-BR" altLang="pt-BR" sz="3600" u="none" dirty="0">
                <a:solidFill>
                  <a:srgbClr val="FF6600"/>
                </a:solidFill>
              </a:rPr>
              <a:t>II João 1:7 </a:t>
            </a:r>
          </a:p>
        </p:txBody>
      </p:sp>
    </p:spTree>
  </p:cSld>
  <p:clrMapOvr>
    <a:masterClrMapping/>
  </p:clrMapOvr>
  <p:transition spd="med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818" name="Text Box 1026">
            <a:extLst>
              <a:ext uri="{FF2B5EF4-FFF2-40B4-BE49-F238E27FC236}">
                <a16:creationId xmlns:a16="http://schemas.microsoft.com/office/drawing/2014/main" id="{F31EC5AF-89F7-AAEB-40C2-1390EF0D1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216276"/>
            <a:ext cx="10153128" cy="1754326"/>
          </a:xfrm>
          <a:prstGeom prst="rect">
            <a:avLst/>
          </a:prstGeom>
          <a:noFill/>
          <a:ln>
            <a:noFill/>
          </a:ln>
          <a:effectLst>
            <a:outerShdw dist="53882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600" u="none" dirty="0">
                <a:solidFill>
                  <a:srgbClr val="FFFF00"/>
                </a:solidFill>
              </a:rPr>
              <a:t>A Bíblia é clara em afirmar que tais pessoas fazem o trabalho do anti-cristo, e são consideradas entre os enganadores.</a:t>
            </a:r>
          </a:p>
        </p:txBody>
      </p:sp>
      <p:sp>
        <p:nvSpPr>
          <p:cNvPr id="2338819" name="Line 1027">
            <a:extLst>
              <a:ext uri="{FF2B5EF4-FFF2-40B4-BE49-F238E27FC236}">
                <a16:creationId xmlns:a16="http://schemas.microsoft.com/office/drawing/2014/main" id="{ADC510C0-03E8-846A-E370-553F7A1B9E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38820" name="Line 1028">
            <a:extLst>
              <a:ext uri="{FF2B5EF4-FFF2-40B4-BE49-F238E27FC236}">
                <a16:creationId xmlns:a16="http://schemas.microsoft.com/office/drawing/2014/main" id="{00BE76ED-E28E-2D8C-1756-FFCE237C4C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338821" name="Rectangle 1029">
            <a:extLst>
              <a:ext uri="{FF2B5EF4-FFF2-40B4-BE49-F238E27FC236}">
                <a16:creationId xmlns:a16="http://schemas.microsoft.com/office/drawing/2014/main" id="{2F2BE7DA-0DB1-5598-D382-EA503D4B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2338822" name="Text Box 1030">
            <a:extLst>
              <a:ext uri="{FF2B5EF4-FFF2-40B4-BE49-F238E27FC236}">
                <a16:creationId xmlns:a16="http://schemas.microsoft.com/office/drawing/2014/main" id="{F928C655-8BF6-F818-8C73-E54073D19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rgbClr val="1D0058"/>
                </a:solidFill>
              </a:rPr>
              <a:t>Resposta</a:t>
            </a:r>
            <a:endParaRPr lang="pt-BR" altLang="pt-BR" sz="4400" u="none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8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8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33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34B6-DF12-8795-4770-FC620266A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1744" y="44624"/>
            <a:ext cx="4393704" cy="759619"/>
          </a:xfrm>
        </p:spPr>
        <p:txBody>
          <a:bodyPr/>
          <a:lstStyle/>
          <a:p>
            <a:pPr algn="ctr"/>
            <a:r>
              <a:rPr lang="pt-BR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 E G O R I 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2712CA-D3E0-8A90-0549-8109F8DD824D}"/>
              </a:ext>
            </a:extLst>
          </p:cNvPr>
          <p:cNvSpPr txBox="1"/>
          <p:nvPr/>
        </p:nvSpPr>
        <p:spPr>
          <a:xfrm>
            <a:off x="7855858" y="1115198"/>
            <a:ext cx="4288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4000" u="none" dirty="0">
                <a:solidFill>
                  <a:srgbClr val="FFFF99"/>
                </a:solidFill>
              </a:rPr>
              <a:t>Adão foi criado na superfície da terra, ainda sem pecado.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419F07-16CE-E6DD-C6A7-854273181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" y="908720"/>
            <a:ext cx="7965292" cy="2974329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640325-A5E1-DEFB-F80C-D1A99AF70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54" y="3883049"/>
            <a:ext cx="7902076" cy="29501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4499C8-DD19-D055-06C4-9B9E5E459A75}"/>
              </a:ext>
            </a:extLst>
          </p:cNvPr>
          <p:cNvSpPr txBox="1"/>
          <p:nvPr/>
        </p:nvSpPr>
        <p:spPr>
          <a:xfrm>
            <a:off x="47328" y="4149080"/>
            <a:ext cx="4216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4000" u="none" dirty="0">
                <a:solidFill>
                  <a:srgbClr val="FFFF99"/>
                </a:solidFill>
              </a:rPr>
              <a:t>Mas tropeçou, e caiu no fundo do poço do pecado.</a:t>
            </a:r>
          </a:p>
        </p:txBody>
      </p:sp>
    </p:spTree>
    <p:extLst>
      <p:ext uri="{BB962C8B-B14F-4D97-AF65-F5344CB8AC3E}">
        <p14:creationId xmlns:p14="http://schemas.microsoft.com/office/powerpoint/2010/main" val="218899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D05D4D-3AA8-0562-5758-2A65AACDB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2F6A97-25FB-44CF-9823-02D43149EBAE}"/>
              </a:ext>
            </a:extLst>
          </p:cNvPr>
          <p:cNvSpPr txBox="1"/>
          <p:nvPr/>
        </p:nvSpPr>
        <p:spPr>
          <a:xfrm>
            <a:off x="839417" y="44624"/>
            <a:ext cx="103691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4400" u="none" dirty="0">
                <a:solidFill>
                  <a:schemeClr val="bg1"/>
                </a:solidFill>
              </a:rPr>
              <a:t>Jesus,</a:t>
            </a:r>
            <a:r>
              <a:rPr lang="pt-BR" altLang="pt-BR" sz="4400" u="none" dirty="0">
                <a:solidFill>
                  <a:schemeClr val="tx1"/>
                </a:solidFill>
              </a:rPr>
              <a:t> </a:t>
            </a:r>
            <a:r>
              <a:rPr lang="pt-BR" altLang="pt-BR" sz="4400" u="none" dirty="0">
                <a:solidFill>
                  <a:srgbClr val="FFCC00"/>
                </a:solidFill>
              </a:rPr>
              <a:t>que nasceu da linhagem de Adão, também nasceu e viveu </a:t>
            </a:r>
            <a:br>
              <a:rPr lang="pt-BR" altLang="pt-BR" sz="4400" u="none" dirty="0">
                <a:solidFill>
                  <a:srgbClr val="FFFF99"/>
                </a:solidFill>
              </a:rPr>
            </a:br>
            <a:r>
              <a:rPr lang="pt-BR" altLang="pt-BR" sz="4400" u="none" dirty="0">
                <a:solidFill>
                  <a:schemeClr val="bg1"/>
                </a:solidFill>
              </a:rPr>
              <a:t>dentro do poço de pecado.</a:t>
            </a:r>
          </a:p>
        </p:txBody>
      </p:sp>
    </p:spTree>
    <p:extLst>
      <p:ext uri="{BB962C8B-B14F-4D97-AF65-F5344CB8AC3E}">
        <p14:creationId xmlns:p14="http://schemas.microsoft.com/office/powerpoint/2010/main" val="276145600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621C3F2-50A2-ABBD-274D-12A6AAF87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6D978F-618E-2704-1376-6DBE13B3380C}"/>
              </a:ext>
            </a:extLst>
          </p:cNvPr>
          <p:cNvSpPr txBox="1"/>
          <p:nvPr/>
        </p:nvSpPr>
        <p:spPr>
          <a:xfrm>
            <a:off x="2207568" y="58071"/>
            <a:ext cx="993710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400" u="none" dirty="0">
                <a:solidFill>
                  <a:schemeClr val="bg1"/>
                </a:solidFill>
              </a:rPr>
              <a:t>Os que defendem a natureza Pré-Lapsariana de Jesus, vão dizer que Ele </a:t>
            </a:r>
            <a:r>
              <a:rPr lang="pt-BR" altLang="pt-BR" sz="3400" u="none" dirty="0">
                <a:solidFill>
                  <a:schemeClr val="tx1"/>
                </a:solidFill>
              </a:rPr>
              <a:t>nasceu na superfície, </a:t>
            </a:r>
            <a:r>
              <a:rPr lang="pt-BR" altLang="pt-BR" sz="3400" u="none" dirty="0">
                <a:solidFill>
                  <a:schemeClr val="bg1"/>
                </a:solidFill>
              </a:rPr>
              <a:t>jogou uma corda para a humanidade subir </a:t>
            </a:r>
            <a:br>
              <a:rPr lang="pt-BR" altLang="pt-BR" sz="3400" u="none" dirty="0">
                <a:solidFill>
                  <a:schemeClr val="bg1"/>
                </a:solidFill>
              </a:rPr>
            </a:br>
            <a:r>
              <a:rPr lang="pt-BR" altLang="pt-BR" sz="3400" u="none" dirty="0">
                <a:solidFill>
                  <a:schemeClr val="tx1"/>
                </a:solidFill>
              </a:rPr>
              <a:t>e quem quiser que agarre a corda.</a:t>
            </a:r>
            <a:endParaRPr lang="pt-BR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31430"/>
      </p:ext>
    </p:extLst>
  </p:cSld>
  <p:clrMapOvr>
    <a:masterClrMapping/>
  </p:clrMapOvr>
  <p:transition spd="med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70A39CF-779F-EC34-9D42-F15F1B1B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3855"/>
            <a:ext cx="6048378" cy="3402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ED71BF-56C5-35FB-7C30-2B8F77D53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45" y="3416068"/>
            <a:ext cx="6096000" cy="3429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4471A1-AC25-ABED-1F7E-7B6CC40EFD48}"/>
              </a:ext>
            </a:extLst>
          </p:cNvPr>
          <p:cNvSpPr txBox="1"/>
          <p:nvPr/>
        </p:nvSpPr>
        <p:spPr>
          <a:xfrm>
            <a:off x="6048671" y="44624"/>
            <a:ext cx="609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000" u="none" dirty="0">
                <a:solidFill>
                  <a:srgbClr val="FFFF99"/>
                </a:solidFill>
              </a:rPr>
              <a:t>O que entendemos é que Ele </a:t>
            </a:r>
            <a:r>
              <a:rPr lang="pt-BR" altLang="pt-BR" sz="3600" u="none" dirty="0">
                <a:solidFill>
                  <a:srgbClr val="FFFF00"/>
                </a:solidFill>
              </a:rPr>
              <a:t>nasceu no poço, </a:t>
            </a:r>
            <a:r>
              <a:rPr lang="pt-BR" altLang="pt-BR" sz="3000" u="none" dirty="0">
                <a:solidFill>
                  <a:srgbClr val="FFFF99"/>
                </a:solidFill>
              </a:rPr>
              <a:t>e saiu do poço mostrando para nós como se agarra a corda, que na verdade é jogada pelo Deus Eterno, e Pai de nosso Senhor Jesus Cristo.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469637-B723-CCB6-15E6-D05B510CEC62}"/>
              </a:ext>
            </a:extLst>
          </p:cNvPr>
          <p:cNvSpPr txBox="1"/>
          <p:nvPr/>
        </p:nvSpPr>
        <p:spPr>
          <a:xfrm>
            <a:off x="119336" y="3443068"/>
            <a:ext cx="58661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400" u="none" dirty="0">
                <a:solidFill>
                  <a:srgbClr val="FFFF99"/>
                </a:solidFill>
              </a:rPr>
              <a:t>Após isto recebeu a corda do Pai, e estendem a todos que queiram subir ensinado-lhes a subir </a:t>
            </a:r>
            <a:r>
              <a:rPr lang="pt-BR" altLang="pt-BR" sz="4000" u="none" dirty="0">
                <a:solidFill>
                  <a:srgbClr val="FFFF00"/>
                </a:solidFill>
              </a:rPr>
              <a:t>atravéz de Seu Espirito.</a:t>
            </a:r>
            <a:endParaRPr lang="pt-BR" altLang="pt-BR" u="non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1251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627" name="Text Box 3">
            <a:extLst>
              <a:ext uri="{FF2B5EF4-FFF2-40B4-BE49-F238E27FC236}">
                <a16:creationId xmlns:a16="http://schemas.microsoft.com/office/drawing/2014/main" id="{8F981994-00F9-685F-FC74-243E05782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870967"/>
            <a:ext cx="10297144" cy="5078313"/>
          </a:xfrm>
          <a:prstGeom prst="rect">
            <a:avLst/>
          </a:prstGeom>
          <a:noFill/>
          <a:ln>
            <a:noFill/>
          </a:ln>
          <a:effectLst>
            <a:outerShdw dist="28398" dir="3806097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endParaRPr lang="pt-BR" altLang="pt-BR" sz="3600" u="none" dirty="0">
              <a:solidFill>
                <a:srgbClr val="FFFF99"/>
              </a:solidFill>
            </a:endParaRPr>
          </a:p>
          <a:p>
            <a:pPr algn="just"/>
            <a:r>
              <a:rPr lang="pt-BR" altLang="pt-BR" sz="3600" u="none" dirty="0">
                <a:solidFill>
                  <a:srgbClr val="FFFF99"/>
                </a:solidFill>
              </a:rPr>
              <a:t>Cristo foi obediente ao Pai como ser humano, pelo poder que o Pai lhe deu, e foi exaltado à destra do Pai, para que hoje os seres humanos possam ser obedientes pelo poder que Ele dá, através de Seu espírito. </a:t>
            </a:r>
          </a:p>
          <a:p>
            <a:pPr algn="l"/>
            <a:endParaRPr lang="pt-BR" altLang="pt-BR" sz="3600" u="none" dirty="0">
              <a:solidFill>
                <a:srgbClr val="FFFF99"/>
              </a:solidFill>
            </a:endParaRPr>
          </a:p>
          <a:p>
            <a:r>
              <a:rPr lang="pt-BR" altLang="pt-BR" sz="3600" u="none" dirty="0">
                <a:solidFill>
                  <a:srgbClr val="FFFF00"/>
                </a:solidFill>
              </a:rPr>
              <a:t>"Naquilo que Ele mesmo sofreu, pode </a:t>
            </a:r>
          </a:p>
          <a:p>
            <a:r>
              <a:rPr lang="pt-BR" altLang="pt-BR" sz="3600" u="none" dirty="0">
                <a:solidFill>
                  <a:srgbClr val="FFFF00"/>
                </a:solidFill>
              </a:rPr>
              <a:t>socorrer aos que são tentados.”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33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0627" grpId="0" autoUpdateAnimBg="0"/>
      <p:bldP spid="233062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31" name="Text Box 11">
            <a:extLst>
              <a:ext uri="{FF2B5EF4-FFF2-40B4-BE49-F238E27FC236}">
                <a16:creationId xmlns:a16="http://schemas.microsoft.com/office/drawing/2014/main" id="{02942630-8630-64C7-7780-97E72C387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8" y="2924944"/>
            <a:ext cx="9865096" cy="2339102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</a:t>
            </a:r>
          </a:p>
          <a:p>
            <a:pPr>
              <a:spcBef>
                <a:spcPct val="50000"/>
              </a:spcBef>
            </a:pPr>
            <a:r>
              <a:rPr lang="pt-BR" altLang="pt-BR" sz="36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Somos filhos do primeiro homem, e assim é CRISTO segundo a carne.</a:t>
            </a:r>
            <a:endParaRPr lang="pt-BR" altLang="pt-BR" sz="2800" b="0" u="none" dirty="0">
              <a:solidFill>
                <a:schemeClr val="tx1"/>
              </a:solidFill>
              <a:latin typeface="default"/>
            </a:endParaRP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B6C0DB70-71AB-8C6A-E08B-9DFCBED00B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F44B9AB8-E8F6-F334-9E9C-F91543C3A0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C6396282-66E1-9F19-65E1-0345E3BE6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9409CFCF-046C-A933-5E11-5C54413B5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rgbClr val="1D0058"/>
                </a:solidFill>
              </a:rPr>
              <a:t>Resposta</a:t>
            </a:r>
            <a:endParaRPr lang="pt-BR" altLang="pt-BR" sz="4400" u="none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1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Text Box 2">
            <a:extLst>
              <a:ext uri="{FF2B5EF4-FFF2-40B4-BE49-F238E27FC236}">
                <a16:creationId xmlns:a16="http://schemas.microsoft.com/office/drawing/2014/main" id="{2685276E-76B4-A178-AB45-C948CC707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3356992"/>
            <a:ext cx="8208912" cy="2911182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altLang="pt-BR" sz="8000" u="none" dirty="0">
                <a:solidFill>
                  <a:srgbClr val="00B0F0"/>
                </a:solidFill>
              </a:rPr>
              <a:t>Citações dos Testemunhos</a:t>
            </a:r>
            <a:endParaRPr lang="pt-BR" altLang="pt-BR" sz="6600" u="none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6" grpId="0" autoUpdateAnimBg="0"/>
      <p:bldP spid="948226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63" name="Text Box 3">
            <a:extLst>
              <a:ext uri="{FF2B5EF4-FFF2-40B4-BE49-F238E27FC236}">
                <a16:creationId xmlns:a16="http://schemas.microsoft.com/office/drawing/2014/main" id="{B1F884D6-125B-3CEA-9057-E5952BD4A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980728"/>
            <a:ext cx="9721080" cy="5016758"/>
          </a:xfrm>
          <a:prstGeom prst="rect">
            <a:avLst/>
          </a:prstGeom>
          <a:noFill/>
          <a:ln>
            <a:noFill/>
          </a:ln>
          <a:effectLst>
            <a:outerShdw dist="28398" dir="3806097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AU" altLang="pt-BR" u="none" dirty="0">
                <a:solidFill>
                  <a:schemeClr val="bg1"/>
                </a:solidFill>
              </a:rPr>
              <a:t>“</a:t>
            </a:r>
            <a:r>
              <a:rPr lang="en-AU" altLang="pt-BR" u="none" dirty="0" err="1">
                <a:solidFill>
                  <a:schemeClr val="bg1"/>
                </a:solidFill>
              </a:rPr>
              <a:t>Tenho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recebido</a:t>
            </a:r>
            <a:r>
              <a:rPr lang="en-AU" altLang="pt-BR" u="none" dirty="0">
                <a:solidFill>
                  <a:schemeClr val="bg1"/>
                </a:solidFill>
              </a:rPr>
              <a:t> cartas, </a:t>
            </a:r>
            <a:r>
              <a:rPr lang="en-AU" altLang="pt-BR" u="none" dirty="0" err="1">
                <a:solidFill>
                  <a:schemeClr val="bg1"/>
                </a:solidFill>
              </a:rPr>
              <a:t>afirmando</a:t>
            </a:r>
            <a:r>
              <a:rPr lang="en-AU" altLang="pt-BR" u="none" dirty="0">
                <a:solidFill>
                  <a:schemeClr val="bg1"/>
                </a:solidFill>
              </a:rPr>
              <a:t> que Cristo </a:t>
            </a:r>
            <a:r>
              <a:rPr lang="en-AU" altLang="pt-BR" u="none" dirty="0" err="1">
                <a:solidFill>
                  <a:schemeClr val="bg1"/>
                </a:solidFill>
              </a:rPr>
              <a:t>não</a:t>
            </a:r>
            <a:r>
              <a:rPr lang="en-AU" altLang="pt-BR" u="none" dirty="0">
                <a:solidFill>
                  <a:schemeClr val="bg1"/>
                </a:solidFill>
              </a:rPr>
              <a:t> podia </a:t>
            </a:r>
            <a:r>
              <a:rPr lang="en-AU" altLang="pt-BR" u="none" dirty="0" err="1">
                <a:solidFill>
                  <a:schemeClr val="bg1"/>
                </a:solidFill>
              </a:rPr>
              <a:t>ter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tido</a:t>
            </a:r>
            <a:r>
              <a:rPr lang="en-AU" altLang="pt-BR" u="none" dirty="0">
                <a:solidFill>
                  <a:schemeClr val="bg1"/>
                </a:solidFill>
              </a:rPr>
              <a:t> a </a:t>
            </a:r>
            <a:r>
              <a:rPr lang="en-AU" altLang="pt-BR" u="none" dirty="0" err="1">
                <a:solidFill>
                  <a:schemeClr val="bg1"/>
                </a:solidFill>
              </a:rPr>
              <a:t>mesma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natureza</a:t>
            </a:r>
            <a:r>
              <a:rPr lang="en-AU" altLang="pt-BR" u="none" dirty="0">
                <a:solidFill>
                  <a:schemeClr val="bg1"/>
                </a:solidFill>
              </a:rPr>
              <a:t> que o </a:t>
            </a:r>
            <a:r>
              <a:rPr lang="en-AU" altLang="pt-BR" u="none" dirty="0" err="1">
                <a:solidFill>
                  <a:schemeClr val="bg1"/>
                </a:solidFill>
              </a:rPr>
              <a:t>homem</a:t>
            </a:r>
            <a:r>
              <a:rPr lang="en-AU" altLang="pt-BR" u="none" dirty="0">
                <a:solidFill>
                  <a:schemeClr val="bg1"/>
                </a:solidFill>
              </a:rPr>
              <a:t>, pois </a:t>
            </a:r>
            <a:r>
              <a:rPr lang="en-AU" altLang="pt-BR" u="none" dirty="0" err="1">
                <a:solidFill>
                  <a:schemeClr val="bg1"/>
                </a:solidFill>
              </a:rPr>
              <a:t>nesse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caso</a:t>
            </a:r>
            <a:r>
              <a:rPr lang="en-AU" altLang="pt-BR" u="none" dirty="0">
                <a:solidFill>
                  <a:schemeClr val="bg1"/>
                </a:solidFill>
              </a:rPr>
              <a:t>, </a:t>
            </a:r>
            <a:r>
              <a:rPr lang="en-AU" altLang="pt-BR" u="none" dirty="0" err="1">
                <a:solidFill>
                  <a:schemeClr val="bg1"/>
                </a:solidFill>
              </a:rPr>
              <a:t>teria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caído</a:t>
            </a:r>
            <a:r>
              <a:rPr lang="en-AU" altLang="pt-BR" u="none" dirty="0">
                <a:solidFill>
                  <a:schemeClr val="bg1"/>
                </a:solidFill>
              </a:rPr>
              <a:t> sob </a:t>
            </a:r>
            <a:r>
              <a:rPr lang="en-AU" altLang="pt-BR" u="none" dirty="0" err="1">
                <a:solidFill>
                  <a:schemeClr val="bg1"/>
                </a:solidFill>
              </a:rPr>
              <a:t>tentações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semelhantes</a:t>
            </a:r>
            <a:r>
              <a:rPr lang="en-AU" altLang="pt-BR" u="none" dirty="0">
                <a:solidFill>
                  <a:schemeClr val="bg1"/>
                </a:solidFill>
              </a:rPr>
              <a:t>. </a:t>
            </a:r>
            <a:r>
              <a:rPr lang="en-AU" altLang="pt-BR" dirty="0">
                <a:solidFill>
                  <a:srgbClr val="FFFF00"/>
                </a:solidFill>
              </a:rPr>
              <a:t>Se </a:t>
            </a:r>
            <a:r>
              <a:rPr lang="en-AU" altLang="pt-BR" dirty="0" err="1">
                <a:solidFill>
                  <a:srgbClr val="FFFF00"/>
                </a:solidFill>
              </a:rPr>
              <a:t>não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possuísse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natureza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humana</a:t>
            </a:r>
            <a:r>
              <a:rPr lang="en-AU" altLang="pt-BR" dirty="0">
                <a:solidFill>
                  <a:srgbClr val="FFFF00"/>
                </a:solidFill>
              </a:rPr>
              <a:t>, </a:t>
            </a:r>
            <a:r>
              <a:rPr lang="en-AU" altLang="pt-BR" dirty="0" err="1">
                <a:solidFill>
                  <a:srgbClr val="FFFF00"/>
                </a:solidFill>
              </a:rPr>
              <a:t>não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poderia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ter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sido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nosso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exemplo</a:t>
            </a:r>
            <a:r>
              <a:rPr lang="en-AU" altLang="pt-BR" u="none" dirty="0">
                <a:solidFill>
                  <a:srgbClr val="FFFF00"/>
                </a:solidFill>
              </a:rPr>
              <a:t>.</a:t>
            </a:r>
            <a:r>
              <a:rPr lang="en-AU" altLang="pt-BR" u="none" dirty="0">
                <a:solidFill>
                  <a:schemeClr val="bg1"/>
                </a:solidFill>
              </a:rPr>
              <a:t> Se </a:t>
            </a:r>
            <a:r>
              <a:rPr lang="en-AU" altLang="pt-BR" u="none" dirty="0" err="1">
                <a:solidFill>
                  <a:schemeClr val="bg1"/>
                </a:solidFill>
              </a:rPr>
              <a:t>não</a:t>
            </a:r>
            <a:r>
              <a:rPr lang="en-AU" altLang="pt-BR" u="none" dirty="0">
                <a:solidFill>
                  <a:schemeClr val="bg1"/>
                </a:solidFill>
              </a:rPr>
              <a:t> fosse </a:t>
            </a:r>
            <a:r>
              <a:rPr lang="en-AU" altLang="pt-BR" u="none" dirty="0" err="1">
                <a:solidFill>
                  <a:schemeClr val="bg1"/>
                </a:solidFill>
              </a:rPr>
              <a:t>participante</a:t>
            </a:r>
            <a:r>
              <a:rPr lang="en-AU" altLang="pt-BR" u="none" dirty="0">
                <a:solidFill>
                  <a:schemeClr val="bg1"/>
                </a:solidFill>
              </a:rPr>
              <a:t> da </a:t>
            </a:r>
            <a:r>
              <a:rPr lang="en-AU" altLang="pt-BR" u="none" dirty="0" err="1">
                <a:solidFill>
                  <a:schemeClr val="bg1"/>
                </a:solidFill>
              </a:rPr>
              <a:t>nossa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natureza</a:t>
            </a:r>
            <a:r>
              <a:rPr lang="en-AU" altLang="pt-BR" u="none" dirty="0">
                <a:solidFill>
                  <a:schemeClr val="bg1"/>
                </a:solidFill>
              </a:rPr>
              <a:t>, </a:t>
            </a:r>
            <a:r>
              <a:rPr lang="en-AU" altLang="pt-BR" u="none" dirty="0" err="1">
                <a:solidFill>
                  <a:schemeClr val="bg1"/>
                </a:solidFill>
              </a:rPr>
              <a:t>não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poderia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ter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sido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tentado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como</a:t>
            </a:r>
            <a:r>
              <a:rPr lang="en-AU" altLang="pt-BR" u="none" dirty="0">
                <a:solidFill>
                  <a:schemeClr val="bg1"/>
                </a:solidFill>
              </a:rPr>
              <a:t> o </a:t>
            </a:r>
            <a:r>
              <a:rPr lang="en-AU" altLang="pt-BR" u="none" dirty="0" err="1">
                <a:solidFill>
                  <a:schemeClr val="bg1"/>
                </a:solidFill>
              </a:rPr>
              <a:t>homem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tem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sido</a:t>
            </a:r>
            <a:r>
              <a:rPr lang="en-AU" altLang="pt-BR" u="none" dirty="0">
                <a:solidFill>
                  <a:schemeClr val="bg1"/>
                </a:solidFill>
              </a:rPr>
              <a:t>.” </a:t>
            </a:r>
          </a:p>
          <a:p>
            <a:pPr algn="just"/>
            <a:endParaRPr lang="en-AU" altLang="pt-BR" u="none" dirty="0">
              <a:solidFill>
                <a:schemeClr val="bg1"/>
              </a:solidFill>
            </a:endParaRPr>
          </a:p>
          <a:p>
            <a:r>
              <a:rPr lang="en-AU" altLang="pt-BR" u="none" dirty="0" err="1">
                <a:solidFill>
                  <a:srgbClr val="FF6600"/>
                </a:solidFill>
              </a:rPr>
              <a:t>Mensagens</a:t>
            </a:r>
            <a:r>
              <a:rPr lang="en-AU" altLang="pt-BR" u="none" dirty="0">
                <a:solidFill>
                  <a:srgbClr val="FF6600"/>
                </a:solidFill>
              </a:rPr>
              <a:t> </a:t>
            </a:r>
            <a:r>
              <a:rPr lang="en-AU" altLang="pt-BR" u="none" dirty="0" err="1">
                <a:solidFill>
                  <a:srgbClr val="FF6600"/>
                </a:solidFill>
              </a:rPr>
              <a:t>Escolhidas</a:t>
            </a:r>
            <a:r>
              <a:rPr lang="en-AU" altLang="pt-BR" u="none" dirty="0">
                <a:solidFill>
                  <a:srgbClr val="FF6600"/>
                </a:solidFill>
              </a:rPr>
              <a:t> Vol. 1 </a:t>
            </a:r>
            <a:r>
              <a:rPr lang="en-AU" altLang="pt-BR" u="none" dirty="0" err="1">
                <a:solidFill>
                  <a:srgbClr val="FF6600"/>
                </a:solidFill>
              </a:rPr>
              <a:t>pág</a:t>
            </a:r>
            <a:r>
              <a:rPr lang="en-AU" altLang="pt-BR" u="none" dirty="0">
                <a:solidFill>
                  <a:srgbClr val="FF6600"/>
                </a:solidFill>
              </a:rPr>
              <a:t>. 408</a:t>
            </a:r>
            <a:endParaRPr lang="pt-BR" altLang="pt-BR" u="none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4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63" grpId="0" autoUpdateAnimBg="0"/>
      <p:bldP spid="2344963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986" name="Text Box 2">
            <a:extLst>
              <a:ext uri="{FF2B5EF4-FFF2-40B4-BE49-F238E27FC236}">
                <a16:creationId xmlns:a16="http://schemas.microsoft.com/office/drawing/2014/main" id="{929465E6-BEB8-9DD0-A8DA-232D3870F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542926"/>
            <a:ext cx="11161240" cy="5693866"/>
          </a:xfrm>
          <a:prstGeom prst="rect">
            <a:avLst/>
          </a:prstGeom>
          <a:noFill/>
          <a:ln>
            <a:noFill/>
          </a:ln>
          <a:effectLst>
            <a:outerShdw dist="28398" dir="3806097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2800" u="none" dirty="0">
                <a:solidFill>
                  <a:srgbClr val="FFFF00"/>
                </a:solidFill>
              </a:rPr>
              <a:t>“</a:t>
            </a:r>
            <a:r>
              <a:rPr lang="pt-BR" altLang="pt-BR" sz="2800" dirty="0">
                <a:solidFill>
                  <a:srgbClr val="FFFF00"/>
                </a:solidFill>
              </a:rPr>
              <a:t>Cristo devia redimir, em nossa humanidade, a falha de Adão</a:t>
            </a:r>
            <a:r>
              <a:rPr lang="pt-BR" altLang="pt-BR" sz="2800" u="none" dirty="0">
                <a:solidFill>
                  <a:srgbClr val="FFFF00"/>
                </a:solidFill>
              </a:rPr>
              <a:t>. </a:t>
            </a:r>
            <a:r>
              <a:rPr lang="pt-BR" altLang="pt-BR" sz="2800" u="none" dirty="0">
                <a:solidFill>
                  <a:schemeClr val="bg1"/>
                </a:solidFill>
              </a:rPr>
              <a:t>Quando este fora vencido pelo tentador, entretanto, não tinha sobre si nenhum dos efeitos do pecado. Encontrava-se na pujança da perfeita varonilidade, possuindo o pleno vigor da mente e do corpo. </a:t>
            </a:r>
            <a:r>
              <a:rPr lang="pt-BR" altLang="pt-BR" sz="2800" dirty="0">
                <a:solidFill>
                  <a:srgbClr val="FFFF00"/>
                </a:solidFill>
              </a:rPr>
              <a:t>Achava-se circundado das glórias do Éden, e em comunicação diária com seres celestiais. Não assim quanto a Jesus,</a:t>
            </a:r>
            <a:r>
              <a:rPr lang="pt-BR" altLang="pt-BR" sz="2800" u="none" dirty="0">
                <a:solidFill>
                  <a:schemeClr val="bg1"/>
                </a:solidFill>
              </a:rPr>
              <a:t> quando penetrou no deserto para medir-Se com Satanás. Por </a:t>
            </a:r>
            <a:r>
              <a:rPr lang="pt-BR" altLang="pt-BR" sz="2800" dirty="0">
                <a:solidFill>
                  <a:srgbClr val="FFFF00"/>
                </a:solidFill>
              </a:rPr>
              <a:t>quatro mil anos</a:t>
            </a:r>
            <a:r>
              <a:rPr lang="pt-BR" altLang="pt-BR" sz="2800" u="none" dirty="0">
                <a:solidFill>
                  <a:srgbClr val="FFFF00"/>
                </a:solidFill>
              </a:rPr>
              <a:t> </a:t>
            </a:r>
            <a:r>
              <a:rPr lang="pt-BR" altLang="pt-BR" sz="2800" u="none" dirty="0">
                <a:solidFill>
                  <a:schemeClr val="bg1"/>
                </a:solidFill>
              </a:rPr>
              <a:t>estivera a raça a decrescer em forças físicas, vigor mental e moral; </a:t>
            </a:r>
            <a:r>
              <a:rPr lang="pt-BR" altLang="pt-BR" sz="2800" dirty="0">
                <a:solidFill>
                  <a:srgbClr val="FFFF00"/>
                </a:solidFill>
              </a:rPr>
              <a:t>e Cristo tomou sobre Si as fraquezas da humanidade degenerada</a:t>
            </a:r>
            <a:r>
              <a:rPr lang="pt-BR" altLang="pt-BR" sz="2800" u="none" dirty="0">
                <a:solidFill>
                  <a:srgbClr val="FFFF00"/>
                </a:solidFill>
              </a:rPr>
              <a:t>. </a:t>
            </a:r>
            <a:r>
              <a:rPr lang="pt-BR" altLang="pt-BR" sz="2800" dirty="0">
                <a:solidFill>
                  <a:srgbClr val="FFFF00"/>
                </a:solidFill>
              </a:rPr>
              <a:t>Unicamente assim podia salvar o homem das profundezas de sua degradação</a:t>
            </a:r>
            <a:r>
              <a:rPr lang="pt-BR" altLang="pt-BR" sz="2800" u="none" dirty="0">
                <a:solidFill>
                  <a:srgbClr val="FFFF00"/>
                </a:solidFill>
              </a:rPr>
              <a:t>.”</a:t>
            </a:r>
          </a:p>
          <a:p>
            <a:pPr algn="just"/>
            <a:endParaRPr lang="pt-BR" altLang="pt-BR" sz="2800" u="none" dirty="0">
              <a:solidFill>
                <a:schemeClr val="bg1"/>
              </a:solidFill>
            </a:endParaRPr>
          </a:p>
          <a:p>
            <a:r>
              <a:rPr lang="en-AU" altLang="pt-BR" sz="2800" u="none" dirty="0">
                <a:solidFill>
                  <a:srgbClr val="FF6600"/>
                </a:solidFill>
              </a:rPr>
              <a:t>O </a:t>
            </a:r>
            <a:r>
              <a:rPr lang="en-AU" altLang="pt-BR" sz="2800" u="none" dirty="0" err="1">
                <a:solidFill>
                  <a:srgbClr val="FF6600"/>
                </a:solidFill>
              </a:rPr>
              <a:t>Desejado</a:t>
            </a:r>
            <a:r>
              <a:rPr lang="en-AU" altLang="pt-BR" sz="2800" u="none" dirty="0">
                <a:solidFill>
                  <a:srgbClr val="FF6600"/>
                </a:solidFill>
              </a:rPr>
              <a:t> de </a:t>
            </a:r>
            <a:r>
              <a:rPr lang="en-AU" altLang="pt-BR" sz="2800" u="none" dirty="0" err="1">
                <a:solidFill>
                  <a:srgbClr val="FF6600"/>
                </a:solidFill>
              </a:rPr>
              <a:t>Todas</a:t>
            </a:r>
            <a:r>
              <a:rPr lang="en-AU" altLang="pt-BR" sz="2800" u="none" dirty="0">
                <a:solidFill>
                  <a:srgbClr val="FF6600"/>
                </a:solidFill>
              </a:rPr>
              <a:t> as </a:t>
            </a:r>
            <a:r>
              <a:rPr lang="en-AU" altLang="pt-BR" sz="2800" u="none" dirty="0" err="1">
                <a:solidFill>
                  <a:srgbClr val="FF6600"/>
                </a:solidFill>
              </a:rPr>
              <a:t>Nações</a:t>
            </a:r>
            <a:r>
              <a:rPr lang="en-AU" altLang="pt-BR" sz="2800" u="none" dirty="0">
                <a:solidFill>
                  <a:srgbClr val="FF6600"/>
                </a:solidFill>
              </a:rPr>
              <a:t> </a:t>
            </a:r>
            <a:r>
              <a:rPr lang="en-AU" altLang="pt-BR" sz="2800" u="none" dirty="0" err="1">
                <a:solidFill>
                  <a:srgbClr val="FF6600"/>
                </a:solidFill>
              </a:rPr>
              <a:t>Pág</a:t>
            </a:r>
            <a:r>
              <a:rPr lang="en-AU" altLang="pt-BR" sz="2800" u="none" dirty="0">
                <a:solidFill>
                  <a:srgbClr val="FF6600"/>
                </a:solidFill>
              </a:rPr>
              <a:t>. 117</a:t>
            </a:r>
            <a:endParaRPr lang="pt-BR" altLang="pt-BR" sz="2800" u="none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986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010" name="Text Box 2">
            <a:extLst>
              <a:ext uri="{FF2B5EF4-FFF2-40B4-BE49-F238E27FC236}">
                <a16:creationId xmlns:a16="http://schemas.microsoft.com/office/drawing/2014/main" id="{5ED5E51C-6C61-1526-BE2E-4290851E7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532993"/>
            <a:ext cx="11305256" cy="5632311"/>
          </a:xfrm>
          <a:prstGeom prst="rect">
            <a:avLst/>
          </a:prstGeom>
          <a:noFill/>
          <a:ln>
            <a:noFill/>
          </a:ln>
          <a:effectLst>
            <a:outerShdw dist="28398" dir="3806097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AU" altLang="pt-BR" sz="3000" b="0" u="none" dirty="0">
                <a:solidFill>
                  <a:schemeClr val="bg1"/>
                </a:solidFill>
              </a:rPr>
              <a:t>“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Teria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sido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uma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quase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infinita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humilhação</a:t>
            </a:r>
            <a:r>
              <a:rPr lang="en-AU" altLang="pt-BR" sz="3000" b="0" u="none" dirty="0">
                <a:solidFill>
                  <a:schemeClr val="bg1"/>
                </a:solidFill>
              </a:rPr>
              <a:t> para o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filho</a:t>
            </a:r>
            <a:r>
              <a:rPr lang="en-AU" altLang="pt-BR" sz="3000" b="0" u="none" dirty="0">
                <a:solidFill>
                  <a:schemeClr val="bg1"/>
                </a:solidFill>
              </a:rPr>
              <a:t> de Deus, </a:t>
            </a:r>
            <a:r>
              <a:rPr lang="en-AU" altLang="pt-BR" sz="3000" dirty="0" err="1">
                <a:solidFill>
                  <a:srgbClr val="FFFF00"/>
                </a:solidFill>
              </a:rPr>
              <a:t>revestir</a:t>
            </a:r>
            <a:r>
              <a:rPr lang="en-AU" altLang="pt-BR" sz="3000" dirty="0">
                <a:solidFill>
                  <a:srgbClr val="FFFF00"/>
                </a:solidFill>
              </a:rPr>
              <a:t>-se da </a:t>
            </a:r>
            <a:r>
              <a:rPr lang="en-AU" altLang="pt-BR" sz="3000" dirty="0" err="1">
                <a:solidFill>
                  <a:srgbClr val="FFFF00"/>
                </a:solidFill>
              </a:rPr>
              <a:t>natureza</a:t>
            </a:r>
            <a:r>
              <a:rPr lang="en-AU" altLang="pt-BR" sz="3000" dirty="0">
                <a:solidFill>
                  <a:srgbClr val="FFFF00"/>
                </a:solidFill>
              </a:rPr>
              <a:t> </a:t>
            </a:r>
            <a:r>
              <a:rPr lang="en-AU" altLang="pt-BR" sz="3000" dirty="0" err="1">
                <a:solidFill>
                  <a:srgbClr val="FFFF00"/>
                </a:solidFill>
              </a:rPr>
              <a:t>humana</a:t>
            </a:r>
            <a:r>
              <a:rPr lang="en-AU" altLang="pt-BR" sz="3000" b="0" u="none" dirty="0">
                <a:solidFill>
                  <a:srgbClr val="FFFF00"/>
                </a:solidFill>
              </a:rPr>
              <a:t> </a:t>
            </a:r>
            <a:r>
              <a:rPr lang="en-AU" altLang="pt-BR" sz="3000" b="0" u="none" dirty="0">
                <a:solidFill>
                  <a:schemeClr val="bg1"/>
                </a:solidFill>
              </a:rPr>
              <a:t>mesmo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quando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Adão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permanecia</a:t>
            </a:r>
            <a:r>
              <a:rPr lang="en-AU" altLang="pt-BR" sz="3000" b="0" u="none" dirty="0">
                <a:solidFill>
                  <a:schemeClr val="bg1"/>
                </a:solidFill>
              </a:rPr>
              <a:t> no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seu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estado</a:t>
            </a:r>
            <a:r>
              <a:rPr lang="en-AU" altLang="pt-BR" sz="3000" b="0" u="none" dirty="0">
                <a:solidFill>
                  <a:schemeClr val="bg1"/>
                </a:solidFill>
              </a:rPr>
              <a:t> de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inocência</a:t>
            </a:r>
            <a:r>
              <a:rPr lang="en-AU" altLang="pt-BR" sz="3000" b="0" u="none" dirty="0">
                <a:solidFill>
                  <a:schemeClr val="bg1"/>
                </a:solidFill>
              </a:rPr>
              <a:t>, no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Éden</a:t>
            </a:r>
            <a:r>
              <a:rPr lang="en-AU" altLang="pt-BR" sz="3000" b="0" u="none" dirty="0">
                <a:solidFill>
                  <a:schemeClr val="bg1"/>
                </a:solidFill>
              </a:rPr>
              <a:t>. Mas Jesus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aceitou</a:t>
            </a:r>
            <a:r>
              <a:rPr lang="en-AU" altLang="pt-BR" sz="3000" b="0" u="none" dirty="0">
                <a:solidFill>
                  <a:schemeClr val="bg1"/>
                </a:solidFill>
              </a:rPr>
              <a:t> a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humanidade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quando</a:t>
            </a:r>
            <a:r>
              <a:rPr lang="en-AU" altLang="pt-BR" sz="3000" b="0" u="none" dirty="0">
                <a:solidFill>
                  <a:schemeClr val="bg1"/>
                </a:solidFill>
              </a:rPr>
              <a:t> a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raça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tinha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sido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enfraquecida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por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dirty="0" err="1">
                <a:solidFill>
                  <a:schemeClr val="bg1"/>
                </a:solidFill>
              </a:rPr>
              <a:t>quatro</a:t>
            </a:r>
            <a:r>
              <a:rPr lang="en-AU" altLang="pt-BR" sz="3000" dirty="0">
                <a:solidFill>
                  <a:schemeClr val="bg1"/>
                </a:solidFill>
              </a:rPr>
              <a:t> mil </a:t>
            </a:r>
            <a:r>
              <a:rPr lang="en-AU" altLang="pt-BR" sz="3000" dirty="0" err="1">
                <a:solidFill>
                  <a:schemeClr val="bg1"/>
                </a:solidFill>
              </a:rPr>
              <a:t>anos</a:t>
            </a:r>
            <a:r>
              <a:rPr lang="en-AU" altLang="pt-BR" sz="3000" dirty="0">
                <a:solidFill>
                  <a:schemeClr val="bg1"/>
                </a:solidFill>
              </a:rPr>
              <a:t> de </a:t>
            </a:r>
            <a:r>
              <a:rPr lang="en-AU" altLang="pt-BR" sz="3000" dirty="0" err="1">
                <a:solidFill>
                  <a:schemeClr val="bg1"/>
                </a:solidFill>
              </a:rPr>
              <a:t>pecado</a:t>
            </a:r>
            <a:r>
              <a:rPr lang="en-AU" altLang="pt-BR" sz="3000" u="none" dirty="0">
                <a:solidFill>
                  <a:schemeClr val="bg1"/>
                </a:solidFill>
              </a:rPr>
              <a:t>.</a:t>
            </a:r>
            <a:r>
              <a:rPr lang="en-AU" altLang="pt-BR" sz="3000" b="0" u="none" dirty="0">
                <a:solidFill>
                  <a:schemeClr val="bg1"/>
                </a:solidFill>
              </a:rPr>
              <a:t> Como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qualquer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filho</a:t>
            </a:r>
            <a:r>
              <a:rPr lang="en-AU" altLang="pt-BR" sz="3000" b="0" u="none" dirty="0">
                <a:solidFill>
                  <a:schemeClr val="bg1"/>
                </a:solidFill>
              </a:rPr>
              <a:t> de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Adão</a:t>
            </a:r>
            <a:r>
              <a:rPr lang="en-AU" altLang="pt-BR" sz="3000" b="0" u="none" dirty="0">
                <a:solidFill>
                  <a:schemeClr val="bg1"/>
                </a:solidFill>
              </a:rPr>
              <a:t>,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aceitou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os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resultados</a:t>
            </a:r>
            <a:r>
              <a:rPr lang="en-AU" altLang="pt-BR" sz="3000" b="0" u="none" dirty="0">
                <a:solidFill>
                  <a:schemeClr val="bg1"/>
                </a:solidFill>
              </a:rPr>
              <a:t> da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operação</a:t>
            </a:r>
            <a:r>
              <a:rPr lang="en-AU" altLang="pt-BR" sz="3000" b="0" u="none" dirty="0">
                <a:solidFill>
                  <a:schemeClr val="bg1"/>
                </a:solidFill>
              </a:rPr>
              <a:t> da </a:t>
            </a:r>
            <a:r>
              <a:rPr lang="en-AU" altLang="pt-BR" sz="3000" dirty="0" err="1">
                <a:solidFill>
                  <a:srgbClr val="FFFF00"/>
                </a:solidFill>
              </a:rPr>
              <a:t>grande</a:t>
            </a:r>
            <a:r>
              <a:rPr lang="en-AU" altLang="pt-BR" sz="3000" dirty="0">
                <a:solidFill>
                  <a:srgbClr val="FFFF00"/>
                </a:solidFill>
              </a:rPr>
              <a:t> lei da </a:t>
            </a:r>
            <a:r>
              <a:rPr lang="en-AU" altLang="pt-BR" sz="3000" dirty="0" err="1">
                <a:solidFill>
                  <a:srgbClr val="FFFF00"/>
                </a:solidFill>
              </a:rPr>
              <a:t>hereditariedade</a:t>
            </a:r>
            <a:r>
              <a:rPr lang="en-AU" altLang="pt-BR" sz="3000" b="0" u="none" dirty="0">
                <a:solidFill>
                  <a:srgbClr val="FFFF00"/>
                </a:solidFill>
              </a:rPr>
              <a:t>.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Os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resultados</a:t>
            </a:r>
            <a:r>
              <a:rPr lang="en-AU" altLang="pt-BR" sz="3000" b="0" u="none" dirty="0">
                <a:solidFill>
                  <a:schemeClr val="bg1"/>
                </a:solidFill>
              </a:rPr>
              <a:t> dessa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atitude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manifestaram</a:t>
            </a:r>
            <a:r>
              <a:rPr lang="en-AU" altLang="pt-BR" sz="3000" b="0" u="none" dirty="0">
                <a:solidFill>
                  <a:schemeClr val="bg1"/>
                </a:solidFill>
              </a:rPr>
              <a:t>-se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na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história</a:t>
            </a:r>
            <a:r>
              <a:rPr lang="en-AU" altLang="pt-BR" sz="3000" b="0" u="none" dirty="0">
                <a:solidFill>
                  <a:schemeClr val="bg1"/>
                </a:solidFill>
              </a:rPr>
              <a:t> dos Seus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antepassados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terrestres</a:t>
            </a:r>
            <a:r>
              <a:rPr lang="en-AU" altLang="pt-BR" sz="3000" b="0" u="none" dirty="0">
                <a:solidFill>
                  <a:schemeClr val="bg1"/>
                </a:solidFill>
              </a:rPr>
              <a:t>. </a:t>
            </a:r>
            <a:r>
              <a:rPr lang="en-AU" altLang="pt-BR" sz="3000" dirty="0" err="1">
                <a:solidFill>
                  <a:srgbClr val="FFFF00"/>
                </a:solidFill>
              </a:rPr>
              <a:t>Veio</a:t>
            </a:r>
            <a:r>
              <a:rPr lang="en-AU" altLang="pt-BR" sz="3000" dirty="0">
                <a:solidFill>
                  <a:srgbClr val="FFFF00"/>
                </a:solidFill>
              </a:rPr>
              <a:t> com </a:t>
            </a:r>
            <a:r>
              <a:rPr lang="en-AU" altLang="pt-BR" sz="3000" dirty="0" err="1">
                <a:solidFill>
                  <a:srgbClr val="FFFF00"/>
                </a:solidFill>
              </a:rPr>
              <a:t>essa</a:t>
            </a:r>
            <a:r>
              <a:rPr lang="en-AU" altLang="pt-BR" sz="3000" dirty="0">
                <a:solidFill>
                  <a:srgbClr val="FFFF00"/>
                </a:solidFill>
              </a:rPr>
              <a:t> </a:t>
            </a:r>
            <a:r>
              <a:rPr lang="en-AU" altLang="pt-BR" sz="3000" dirty="0" err="1">
                <a:solidFill>
                  <a:srgbClr val="FFFF00"/>
                </a:solidFill>
              </a:rPr>
              <a:t>hereditariedade</a:t>
            </a:r>
            <a:r>
              <a:rPr lang="en-AU" altLang="pt-BR" sz="3000" dirty="0">
                <a:solidFill>
                  <a:srgbClr val="FFFF00"/>
                </a:solidFill>
              </a:rPr>
              <a:t> para </a:t>
            </a:r>
            <a:r>
              <a:rPr lang="en-AU" altLang="pt-BR" sz="3000" dirty="0" err="1">
                <a:solidFill>
                  <a:srgbClr val="FFFF00"/>
                </a:solidFill>
              </a:rPr>
              <a:t>partilhar</a:t>
            </a:r>
            <a:r>
              <a:rPr lang="en-AU" altLang="pt-BR" sz="3000" dirty="0">
                <a:solidFill>
                  <a:srgbClr val="FFFF00"/>
                </a:solidFill>
              </a:rPr>
              <a:t> das </a:t>
            </a:r>
            <a:r>
              <a:rPr lang="en-AU" altLang="pt-BR" sz="3000" dirty="0" err="1">
                <a:solidFill>
                  <a:srgbClr val="FFFF00"/>
                </a:solidFill>
              </a:rPr>
              <a:t>nossas</a:t>
            </a:r>
            <a:r>
              <a:rPr lang="en-AU" altLang="pt-BR" sz="3000" dirty="0">
                <a:solidFill>
                  <a:srgbClr val="FFFF00"/>
                </a:solidFill>
              </a:rPr>
              <a:t> </a:t>
            </a:r>
            <a:r>
              <a:rPr lang="en-AU" altLang="pt-BR" sz="3000" dirty="0" err="1">
                <a:solidFill>
                  <a:srgbClr val="FFFF00"/>
                </a:solidFill>
              </a:rPr>
              <a:t>dores</a:t>
            </a:r>
            <a:r>
              <a:rPr lang="en-AU" altLang="pt-BR" sz="3000" dirty="0">
                <a:solidFill>
                  <a:srgbClr val="FFFF00"/>
                </a:solidFill>
              </a:rPr>
              <a:t> e </a:t>
            </a:r>
            <a:r>
              <a:rPr lang="en-AU" altLang="pt-BR" sz="3000" dirty="0" err="1">
                <a:solidFill>
                  <a:srgbClr val="FFFF00"/>
                </a:solidFill>
              </a:rPr>
              <a:t>tentações</a:t>
            </a:r>
            <a:r>
              <a:rPr lang="en-AU" altLang="pt-BR" sz="3000" dirty="0">
                <a:solidFill>
                  <a:srgbClr val="FFFF00"/>
                </a:solidFill>
              </a:rPr>
              <a:t> e para </a:t>
            </a:r>
            <a:r>
              <a:rPr lang="en-AU" altLang="pt-BR" sz="3000" dirty="0" err="1">
                <a:solidFill>
                  <a:srgbClr val="FFFF00"/>
                </a:solidFill>
              </a:rPr>
              <a:t>dar-nos</a:t>
            </a:r>
            <a:r>
              <a:rPr lang="en-AU" altLang="pt-BR" sz="3000" dirty="0">
                <a:solidFill>
                  <a:srgbClr val="FFFF00"/>
                </a:solidFill>
              </a:rPr>
              <a:t> o </a:t>
            </a:r>
            <a:r>
              <a:rPr lang="en-AU" altLang="pt-BR" sz="3000" dirty="0" err="1">
                <a:solidFill>
                  <a:srgbClr val="FFFF00"/>
                </a:solidFill>
              </a:rPr>
              <a:t>exemplo</a:t>
            </a:r>
            <a:r>
              <a:rPr lang="en-AU" altLang="pt-BR" sz="3000" b="0" u="none" dirty="0">
                <a:solidFill>
                  <a:srgbClr val="FFFF00"/>
                </a:solidFill>
              </a:rPr>
              <a:t> </a:t>
            </a:r>
            <a:r>
              <a:rPr lang="en-AU" altLang="pt-BR" sz="3000" b="0" u="none" dirty="0">
                <a:solidFill>
                  <a:schemeClr val="bg1"/>
                </a:solidFill>
              </a:rPr>
              <a:t>de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uma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vida</a:t>
            </a:r>
            <a:r>
              <a:rPr lang="en-AU" altLang="pt-BR" sz="3000" b="0" u="none" dirty="0">
                <a:solidFill>
                  <a:schemeClr val="bg1"/>
                </a:solidFill>
              </a:rPr>
              <a:t> </a:t>
            </a:r>
            <a:r>
              <a:rPr lang="en-AU" altLang="pt-BR" sz="3000" b="0" u="none" dirty="0" err="1">
                <a:solidFill>
                  <a:schemeClr val="bg1"/>
                </a:solidFill>
              </a:rPr>
              <a:t>impecável</a:t>
            </a:r>
            <a:r>
              <a:rPr lang="en-AU" altLang="pt-BR" sz="3000" b="0" u="none" dirty="0">
                <a:solidFill>
                  <a:schemeClr val="bg1"/>
                </a:solidFill>
              </a:rPr>
              <a:t>.”</a:t>
            </a:r>
            <a:endParaRPr lang="pt-BR" altLang="pt-BR" sz="3000" u="none" dirty="0">
              <a:solidFill>
                <a:schemeClr val="bg1"/>
              </a:solidFill>
            </a:endParaRPr>
          </a:p>
          <a:p>
            <a:pPr algn="just"/>
            <a:endParaRPr lang="pt-BR" altLang="pt-BR" sz="3000" u="none" dirty="0">
              <a:solidFill>
                <a:schemeClr val="bg1"/>
              </a:solidFill>
            </a:endParaRPr>
          </a:p>
          <a:p>
            <a:r>
              <a:rPr lang="en-AU" altLang="pt-BR" sz="3000" u="none" dirty="0">
                <a:solidFill>
                  <a:srgbClr val="FF6600"/>
                </a:solidFill>
              </a:rPr>
              <a:t>O </a:t>
            </a:r>
            <a:r>
              <a:rPr lang="en-AU" altLang="pt-BR" sz="3000" u="none" dirty="0" err="1">
                <a:solidFill>
                  <a:srgbClr val="FF6600"/>
                </a:solidFill>
              </a:rPr>
              <a:t>Desejado</a:t>
            </a:r>
            <a:r>
              <a:rPr lang="en-AU" altLang="pt-BR" sz="3000" u="none" dirty="0">
                <a:solidFill>
                  <a:srgbClr val="FF6600"/>
                </a:solidFill>
              </a:rPr>
              <a:t> de </a:t>
            </a:r>
            <a:r>
              <a:rPr lang="en-AU" altLang="pt-BR" sz="3000" u="none" dirty="0" err="1">
                <a:solidFill>
                  <a:srgbClr val="FF6600"/>
                </a:solidFill>
              </a:rPr>
              <a:t>Todas</a:t>
            </a:r>
            <a:r>
              <a:rPr lang="en-AU" altLang="pt-BR" sz="3000" u="none" dirty="0">
                <a:solidFill>
                  <a:srgbClr val="FF6600"/>
                </a:solidFill>
              </a:rPr>
              <a:t> as </a:t>
            </a:r>
            <a:r>
              <a:rPr lang="en-AU" altLang="pt-BR" sz="3000" u="none" dirty="0" err="1">
                <a:solidFill>
                  <a:srgbClr val="FF6600"/>
                </a:solidFill>
              </a:rPr>
              <a:t>Nações</a:t>
            </a:r>
            <a:r>
              <a:rPr lang="en-AU" altLang="pt-BR" sz="3000" u="none" dirty="0">
                <a:solidFill>
                  <a:srgbClr val="FF6600"/>
                </a:solidFill>
              </a:rPr>
              <a:t> </a:t>
            </a:r>
            <a:r>
              <a:rPr lang="en-AU" altLang="pt-BR" sz="3000" u="none" dirty="0" err="1">
                <a:solidFill>
                  <a:srgbClr val="FF6600"/>
                </a:solidFill>
              </a:rPr>
              <a:t>Pág</a:t>
            </a:r>
            <a:r>
              <a:rPr lang="en-AU" altLang="pt-BR" sz="3000" u="none" dirty="0">
                <a:solidFill>
                  <a:srgbClr val="FF6600"/>
                </a:solidFill>
              </a:rPr>
              <a:t>. 47</a:t>
            </a:r>
            <a:endParaRPr lang="pt-BR" altLang="pt-BR" sz="3000" u="none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7010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034" name="Text Box 2">
            <a:extLst>
              <a:ext uri="{FF2B5EF4-FFF2-40B4-BE49-F238E27FC236}">
                <a16:creationId xmlns:a16="http://schemas.microsoft.com/office/drawing/2014/main" id="{8D5915D0-CAD4-0E40-A82C-79C91ADC0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692696"/>
            <a:ext cx="10585176" cy="5570756"/>
          </a:xfrm>
          <a:prstGeom prst="rect">
            <a:avLst/>
          </a:prstGeom>
          <a:noFill/>
          <a:ln>
            <a:noFill/>
          </a:ln>
          <a:effectLst>
            <a:outerShdw dist="28398" dir="3806097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600" u="none" dirty="0">
                <a:solidFill>
                  <a:schemeClr val="bg1"/>
                </a:solidFill>
              </a:rPr>
              <a:t>“O único Filho de Deus veio ao mundo como homem para revelar que qualquer homem poderia cumprir a lei de Deus. Satanás, </a:t>
            </a:r>
            <a:r>
              <a:rPr lang="pt-BR" altLang="pt-BR" sz="3600" dirty="0">
                <a:solidFill>
                  <a:srgbClr val="FFFF00"/>
                </a:solidFill>
              </a:rPr>
              <a:t>o anjo caído, declarara que nenhum homem poderia cumprir a lei de Deus após a desobediência de Adão</a:t>
            </a:r>
            <a:r>
              <a:rPr lang="pt-BR" altLang="pt-BR" sz="3600" u="none" dirty="0">
                <a:solidFill>
                  <a:srgbClr val="FFFF00"/>
                </a:solidFill>
              </a:rPr>
              <a:t>.”</a:t>
            </a:r>
            <a:r>
              <a:rPr lang="pt-BR" altLang="pt-BR" sz="3600" u="none" dirty="0">
                <a:solidFill>
                  <a:schemeClr val="bg1"/>
                </a:solidFill>
              </a:rPr>
              <a:t> </a:t>
            </a:r>
          </a:p>
          <a:p>
            <a:pPr algn="just"/>
            <a:endParaRPr lang="pt-BR" altLang="pt-BR" sz="3600" u="none" dirty="0">
              <a:solidFill>
                <a:schemeClr val="bg1"/>
              </a:solidFill>
            </a:endParaRPr>
          </a:p>
          <a:p>
            <a:r>
              <a:rPr lang="pt-BR" altLang="pt-BR" sz="3600" u="none" dirty="0">
                <a:solidFill>
                  <a:srgbClr val="FF6600"/>
                </a:solidFill>
              </a:rPr>
              <a:t>Ellen White Manuscripts Vol. 1, 1892</a:t>
            </a:r>
          </a:p>
          <a:p>
            <a:r>
              <a:rPr lang="pt-BR" altLang="pt-BR" sz="3600" i="1" u="none" dirty="0">
                <a:solidFill>
                  <a:schemeClr val="bg1"/>
                </a:solidFill>
              </a:rPr>
              <a:t> </a:t>
            </a:r>
          </a:p>
          <a:p>
            <a:r>
              <a:rPr lang="pt-BR" altLang="pt-BR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Esta era a tese de Satanás, até Jesus vencer na cruz!</a:t>
            </a:r>
            <a:endParaRPr lang="pt-BR" altLang="pt-BR" sz="2400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8034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Text Box 2">
            <a:extLst>
              <a:ext uri="{FF2B5EF4-FFF2-40B4-BE49-F238E27FC236}">
                <a16:creationId xmlns:a16="http://schemas.microsoft.com/office/drawing/2014/main" id="{BE0BD267-12AD-42B4-8F0B-A3593A08F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692696"/>
            <a:ext cx="10657184" cy="5447645"/>
          </a:xfrm>
          <a:prstGeom prst="rect">
            <a:avLst/>
          </a:prstGeom>
          <a:noFill/>
          <a:ln>
            <a:noFill/>
          </a:ln>
          <a:effectLst>
            <a:outerShdw dist="28398" dir="3806097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u="none" dirty="0">
                <a:solidFill>
                  <a:schemeClr val="bg1"/>
                </a:solidFill>
              </a:rPr>
              <a:t>"Que amor! Que condescendência estarrecedora! O Rei da glória propôs a humilhar-Se ao nível da humanidade caída. Ele trilharia após os passos de Adão. </a:t>
            </a:r>
            <a:r>
              <a:rPr lang="pt-BR" altLang="pt-BR" dirty="0">
                <a:solidFill>
                  <a:srgbClr val="FFFF00"/>
                </a:solidFill>
              </a:rPr>
              <a:t>Tomaria a natureza caída do homem e se empenharia a lutar com o poderoso inimigo que triunfou sobre Adão</a:t>
            </a:r>
            <a:r>
              <a:rPr lang="pt-BR" altLang="pt-BR" u="none" dirty="0">
                <a:solidFill>
                  <a:srgbClr val="FFFF00"/>
                </a:solidFill>
              </a:rPr>
              <a:t>. </a:t>
            </a:r>
            <a:r>
              <a:rPr lang="pt-BR" altLang="pt-BR" u="none" dirty="0">
                <a:solidFill>
                  <a:schemeClr val="bg1"/>
                </a:solidFill>
              </a:rPr>
              <a:t>Ele venceria a Satanás, e em assim fazendo, abriria o caminho da redenção da desgraça trazida pela queda e pecado de Adão para aqueles que cressem nEle.” </a:t>
            </a:r>
          </a:p>
          <a:p>
            <a:pPr algn="l"/>
            <a:endParaRPr lang="pt-BR" altLang="pt-BR" u="none" dirty="0">
              <a:solidFill>
                <a:schemeClr val="bg1"/>
              </a:solidFill>
            </a:endParaRPr>
          </a:p>
          <a:p>
            <a:r>
              <a:rPr lang="pt-BR" altLang="pt-BR" sz="2800" u="none" dirty="0">
                <a:solidFill>
                  <a:srgbClr val="FF6600"/>
                </a:solidFill>
              </a:rPr>
              <a:t>R.H. February 24, </a:t>
            </a:r>
            <a:r>
              <a:rPr lang="en-US" altLang="pt-BR" sz="2800" u="none" dirty="0">
                <a:solidFill>
                  <a:srgbClr val="FF6600"/>
                </a:solidFill>
              </a:rPr>
              <a:t>1874 par. 25</a:t>
            </a:r>
            <a:endParaRPr lang="pt-BR" altLang="pt-BR" u="none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9058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082" name="Text Box 2">
            <a:extLst>
              <a:ext uri="{FF2B5EF4-FFF2-40B4-BE49-F238E27FC236}">
                <a16:creationId xmlns:a16="http://schemas.microsoft.com/office/drawing/2014/main" id="{FBFDB1A4-BFB1-44C0-95AF-6D2C2D1DC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346076"/>
            <a:ext cx="10729192" cy="6093976"/>
          </a:xfrm>
          <a:prstGeom prst="rect">
            <a:avLst/>
          </a:prstGeom>
          <a:noFill/>
          <a:ln>
            <a:noFill/>
          </a:ln>
          <a:effectLst>
            <a:outerShdw dist="28398" dir="3806097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000" u="none" dirty="0">
                <a:solidFill>
                  <a:srgbClr val="FFFF00"/>
                </a:solidFill>
              </a:rPr>
              <a:t>"</a:t>
            </a:r>
            <a:r>
              <a:rPr lang="pt-BR" altLang="pt-BR" sz="3000" dirty="0">
                <a:solidFill>
                  <a:srgbClr val="FFFF00"/>
                </a:solidFill>
              </a:rPr>
              <a:t>A grande obra da redenção só poderia ser realizada ao o Redentor tomar o lugar do Adão caído</a:t>
            </a:r>
            <a:r>
              <a:rPr lang="pt-BR" altLang="pt-BR" sz="3000" u="none" dirty="0">
                <a:solidFill>
                  <a:srgbClr val="FFFF00"/>
                </a:solidFill>
              </a:rPr>
              <a:t>. </a:t>
            </a:r>
            <a:r>
              <a:rPr lang="pt-BR" altLang="pt-BR" sz="3000" u="none" dirty="0">
                <a:solidFill>
                  <a:schemeClr val="bg1"/>
                </a:solidFill>
              </a:rPr>
              <a:t>Com os pecados do mundo postos sobre Si, Ele passaria pelo terreno onde Adão caiu. Ele passaria pelo teste que Adão falhou em suportar e que seria infinitamente mais severo do que Adão foi levado a suportar. </a:t>
            </a:r>
            <a:r>
              <a:rPr lang="pt-BR" altLang="pt-BR" sz="3000" dirty="0">
                <a:solidFill>
                  <a:srgbClr val="FFFF00"/>
                </a:solidFill>
              </a:rPr>
              <a:t>Ele venceria no lugar do homem</a:t>
            </a:r>
            <a:r>
              <a:rPr lang="pt-BR" altLang="pt-BR" sz="3000" u="none" dirty="0">
                <a:solidFill>
                  <a:srgbClr val="FFFF00"/>
                </a:solidFill>
              </a:rPr>
              <a:t>,</a:t>
            </a:r>
            <a:r>
              <a:rPr lang="pt-BR" altLang="pt-BR" sz="3000" u="none" dirty="0">
                <a:solidFill>
                  <a:schemeClr val="bg1"/>
                </a:solidFill>
              </a:rPr>
              <a:t> e conquistaria o tentador, para que por sua obediência, sua pureza de caráter e firme integridade, sua justiça pudesse ser imputada ao homem, </a:t>
            </a:r>
            <a:r>
              <a:rPr lang="pt-BR" altLang="pt-BR" sz="3000" dirty="0">
                <a:solidFill>
                  <a:srgbClr val="FFFF00"/>
                </a:solidFill>
              </a:rPr>
              <a:t>para que através de Seu nome o homem pudesse vencer o inimigo por si mesmo</a:t>
            </a:r>
            <a:r>
              <a:rPr lang="pt-BR" altLang="pt-BR" sz="3000" u="none" dirty="0">
                <a:solidFill>
                  <a:srgbClr val="FFFF00"/>
                </a:solidFill>
              </a:rPr>
              <a:t>.</a:t>
            </a:r>
          </a:p>
          <a:p>
            <a:pPr algn="just"/>
            <a:endParaRPr lang="pt-BR" altLang="pt-BR" sz="3000" u="none" dirty="0">
              <a:solidFill>
                <a:schemeClr val="bg1"/>
              </a:solidFill>
            </a:endParaRPr>
          </a:p>
          <a:p>
            <a:r>
              <a:rPr lang="en-AU" altLang="pt-BR" sz="2800" u="none" dirty="0">
                <a:solidFill>
                  <a:srgbClr val="FF6600"/>
                </a:solidFill>
              </a:rPr>
              <a:t>R.H. February 24, 1874 par. 24</a:t>
            </a:r>
            <a:endParaRPr lang="pt-BR" altLang="pt-BR" sz="2800" u="none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008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106" name="Text Box 2">
            <a:extLst>
              <a:ext uri="{FF2B5EF4-FFF2-40B4-BE49-F238E27FC236}">
                <a16:creationId xmlns:a16="http://schemas.microsoft.com/office/drawing/2014/main" id="{D3712C75-C9E1-75D7-6FC8-72995EDB3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392" y="681038"/>
            <a:ext cx="10801200" cy="5170646"/>
          </a:xfrm>
          <a:prstGeom prst="rect">
            <a:avLst/>
          </a:prstGeom>
          <a:noFill/>
          <a:ln>
            <a:noFill/>
          </a:ln>
          <a:effectLst>
            <a:outerShdw dist="28398" dir="3806097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pt-BR" altLang="pt-BR" sz="3000" u="none" dirty="0">
                <a:solidFill>
                  <a:schemeClr val="bg1"/>
                </a:solidFill>
              </a:rPr>
              <a:t>"Foi uma solene realidade que </a:t>
            </a:r>
            <a:r>
              <a:rPr lang="pt-BR" altLang="pt-BR" sz="3000" dirty="0">
                <a:solidFill>
                  <a:srgbClr val="FFFF00"/>
                </a:solidFill>
              </a:rPr>
              <a:t>CRISTO veio para lutar a batalha como o homem, em favor do homem.</a:t>
            </a:r>
            <a:r>
              <a:rPr lang="pt-BR" altLang="pt-BR" sz="3000" u="none" dirty="0">
                <a:solidFill>
                  <a:srgbClr val="FFFF00"/>
                </a:solidFill>
              </a:rPr>
              <a:t> </a:t>
            </a:r>
            <a:r>
              <a:rPr lang="pt-BR" altLang="pt-BR" sz="3000" u="none" dirty="0">
                <a:solidFill>
                  <a:schemeClr val="bg1"/>
                </a:solidFill>
              </a:rPr>
              <a:t>Sua tentação e vitória nos dizem que </a:t>
            </a:r>
            <a:r>
              <a:rPr lang="pt-BR" altLang="pt-BR" sz="3000" dirty="0">
                <a:solidFill>
                  <a:srgbClr val="FFFF00"/>
                </a:solidFill>
              </a:rPr>
              <a:t>a humanidade precisa copiar o Padrão</a:t>
            </a:r>
            <a:r>
              <a:rPr lang="pt-BR" altLang="pt-BR" sz="3000" u="none" dirty="0">
                <a:solidFill>
                  <a:srgbClr val="FFFF00"/>
                </a:solidFill>
              </a:rPr>
              <a:t>;</a:t>
            </a:r>
            <a:r>
              <a:rPr lang="pt-BR" altLang="pt-BR" sz="3000" u="none" dirty="0">
                <a:solidFill>
                  <a:schemeClr val="bg1"/>
                </a:solidFill>
              </a:rPr>
              <a:t> os homens devem tornar-se participantes da natureza divina." </a:t>
            </a:r>
            <a:r>
              <a:rPr lang="pt-BR" altLang="pt-BR" sz="3000" i="1" u="none" dirty="0">
                <a:solidFill>
                  <a:schemeClr val="bg1"/>
                </a:solidFill>
              </a:rPr>
              <a:t>R&amp;H</a:t>
            </a:r>
            <a:r>
              <a:rPr lang="pt-BR" altLang="pt-BR" sz="3000" u="none" dirty="0">
                <a:solidFill>
                  <a:schemeClr val="bg1"/>
                </a:solidFill>
              </a:rPr>
              <a:t>, 18-02-1890.</a:t>
            </a:r>
          </a:p>
          <a:p>
            <a:pPr algn="just"/>
            <a:r>
              <a:rPr lang="pt-BR" altLang="pt-BR" sz="3000" u="none" dirty="0">
                <a:solidFill>
                  <a:srgbClr val="FFFF00"/>
                </a:solidFill>
              </a:rPr>
              <a:t>"</a:t>
            </a:r>
            <a:r>
              <a:rPr lang="pt-BR" altLang="pt-BR" sz="3000" dirty="0">
                <a:solidFill>
                  <a:srgbClr val="FFFF00"/>
                </a:solidFill>
              </a:rPr>
              <a:t>CRISTO portou os pecados e enfermidades da raça como ela existia quando Ele veio à terra para ajudar o homem</a:t>
            </a:r>
            <a:r>
              <a:rPr lang="pt-BR" altLang="pt-BR" sz="3000" u="none" dirty="0">
                <a:solidFill>
                  <a:srgbClr val="FFFF00"/>
                </a:solidFill>
              </a:rPr>
              <a:t>... </a:t>
            </a:r>
            <a:r>
              <a:rPr lang="pt-BR" altLang="pt-BR" sz="3000" dirty="0">
                <a:solidFill>
                  <a:srgbClr val="FFFF00"/>
                </a:solidFill>
              </a:rPr>
              <a:t>JESUS tomou a natureza humana, e suportou as enfermidades da raça degenerada</a:t>
            </a:r>
            <a:r>
              <a:rPr lang="pt-BR" altLang="pt-BR" sz="3000" u="none" dirty="0">
                <a:solidFill>
                  <a:srgbClr val="FFFF00"/>
                </a:solidFill>
              </a:rPr>
              <a:t>." </a:t>
            </a:r>
          </a:p>
          <a:p>
            <a:pPr algn="just"/>
            <a:endParaRPr lang="pt-BR" altLang="pt-BR" sz="2800" u="none" dirty="0">
              <a:solidFill>
                <a:schemeClr val="bg1"/>
              </a:solidFill>
            </a:endParaRPr>
          </a:p>
          <a:p>
            <a:r>
              <a:rPr lang="pt-BR" altLang="pt-BR" u="none" dirty="0">
                <a:solidFill>
                  <a:srgbClr val="FF6600"/>
                </a:solidFill>
              </a:rPr>
              <a:t>As Tentações de Cristo, pág. 30-31.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110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130" name="Text Box 2">
            <a:extLst>
              <a:ext uri="{FF2B5EF4-FFF2-40B4-BE49-F238E27FC236}">
                <a16:creationId xmlns:a16="http://schemas.microsoft.com/office/drawing/2014/main" id="{FFF5EA97-CA5E-15F0-6A0F-FF3D9A229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932522"/>
            <a:ext cx="10513168" cy="5016758"/>
          </a:xfrm>
          <a:prstGeom prst="rect">
            <a:avLst/>
          </a:prstGeom>
          <a:noFill/>
          <a:ln>
            <a:noFill/>
          </a:ln>
          <a:effectLst>
            <a:outerShdw dist="28398" dir="3806097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AU" altLang="pt-BR" u="none" dirty="0">
                <a:solidFill>
                  <a:srgbClr val="FFFF00"/>
                </a:solidFill>
              </a:rPr>
              <a:t>“</a:t>
            </a:r>
            <a:r>
              <a:rPr lang="en-AU" altLang="pt-BR" dirty="0">
                <a:solidFill>
                  <a:srgbClr val="FFFF00"/>
                </a:solidFill>
              </a:rPr>
              <a:t>Jesus Cristo é o </a:t>
            </a:r>
            <a:r>
              <a:rPr lang="en-AU" altLang="pt-BR" dirty="0" err="1">
                <a:solidFill>
                  <a:srgbClr val="FFFF00"/>
                </a:solidFill>
              </a:rPr>
              <a:t>nosso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exemplo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em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todas</a:t>
            </a:r>
            <a:r>
              <a:rPr lang="en-AU" altLang="pt-BR" dirty="0">
                <a:solidFill>
                  <a:srgbClr val="FFFF00"/>
                </a:solidFill>
              </a:rPr>
              <a:t> as </a:t>
            </a:r>
            <a:r>
              <a:rPr lang="en-AU" altLang="pt-BR" dirty="0" err="1">
                <a:solidFill>
                  <a:srgbClr val="FFFF00"/>
                </a:solidFill>
              </a:rPr>
              <a:t>coisas</a:t>
            </a:r>
            <a:r>
              <a:rPr lang="en-AU" altLang="pt-BR" u="none" dirty="0">
                <a:solidFill>
                  <a:srgbClr val="FFFF00"/>
                </a:solidFill>
              </a:rPr>
              <a:t>.</a:t>
            </a:r>
            <a:r>
              <a:rPr lang="en-AU" altLang="pt-BR" u="none" dirty="0">
                <a:solidFill>
                  <a:schemeClr val="bg1"/>
                </a:solidFill>
              </a:rPr>
              <a:t> Ele </a:t>
            </a:r>
            <a:r>
              <a:rPr lang="en-AU" altLang="pt-BR" u="none" dirty="0" err="1">
                <a:solidFill>
                  <a:schemeClr val="bg1"/>
                </a:solidFill>
              </a:rPr>
              <a:t>iniciou</a:t>
            </a:r>
            <a:r>
              <a:rPr lang="en-AU" altLang="pt-BR" u="none" dirty="0">
                <a:solidFill>
                  <a:schemeClr val="bg1"/>
                </a:solidFill>
              </a:rPr>
              <a:t> a Sua </a:t>
            </a:r>
            <a:r>
              <a:rPr lang="en-AU" altLang="pt-BR" u="none" dirty="0" err="1">
                <a:solidFill>
                  <a:schemeClr val="bg1"/>
                </a:solidFill>
              </a:rPr>
              <a:t>vida</a:t>
            </a:r>
            <a:r>
              <a:rPr lang="en-AU" altLang="pt-BR" u="none" dirty="0">
                <a:solidFill>
                  <a:schemeClr val="bg1"/>
                </a:solidFill>
              </a:rPr>
              <a:t>, </a:t>
            </a:r>
            <a:r>
              <a:rPr lang="en-AU" altLang="pt-BR" u="none" dirty="0" err="1">
                <a:solidFill>
                  <a:schemeClr val="bg1"/>
                </a:solidFill>
              </a:rPr>
              <a:t>passou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por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tudo</a:t>
            </a:r>
            <a:r>
              <a:rPr lang="en-AU" altLang="pt-BR" u="none" dirty="0">
                <a:solidFill>
                  <a:schemeClr val="bg1"/>
                </a:solidFill>
              </a:rPr>
              <a:t> o que </a:t>
            </a:r>
            <a:r>
              <a:rPr lang="en-AU" altLang="pt-BR" u="none" dirty="0" err="1">
                <a:solidFill>
                  <a:schemeClr val="bg1"/>
                </a:solidFill>
              </a:rPr>
              <a:t>ela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oferece</a:t>
            </a:r>
            <a:r>
              <a:rPr lang="en-AU" altLang="pt-BR" u="none" dirty="0">
                <a:solidFill>
                  <a:schemeClr val="bg1"/>
                </a:solidFill>
              </a:rPr>
              <a:t> e </a:t>
            </a:r>
            <a:r>
              <a:rPr lang="en-AU" altLang="pt-BR" u="none" dirty="0" err="1">
                <a:solidFill>
                  <a:schemeClr val="bg1"/>
                </a:solidFill>
              </a:rPr>
              <a:t>terminou</a:t>
            </a:r>
            <a:r>
              <a:rPr lang="en-AU" altLang="pt-BR" u="none" dirty="0">
                <a:solidFill>
                  <a:schemeClr val="bg1"/>
                </a:solidFill>
              </a:rPr>
              <a:t> o </a:t>
            </a:r>
            <a:r>
              <a:rPr lang="en-AU" altLang="pt-BR" u="none" dirty="0" err="1">
                <a:solidFill>
                  <a:schemeClr val="bg1"/>
                </a:solidFill>
              </a:rPr>
              <a:t>seu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registo</a:t>
            </a:r>
            <a:r>
              <a:rPr lang="en-AU" altLang="pt-BR" u="none" dirty="0">
                <a:solidFill>
                  <a:schemeClr val="bg1"/>
                </a:solidFill>
              </a:rPr>
              <a:t> com </a:t>
            </a:r>
            <a:r>
              <a:rPr lang="en-AU" altLang="pt-BR" u="none" dirty="0" err="1">
                <a:solidFill>
                  <a:schemeClr val="bg1"/>
                </a:solidFill>
              </a:rPr>
              <a:t>uma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vontade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humana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santificada</a:t>
            </a:r>
            <a:r>
              <a:rPr lang="en-AU" altLang="pt-BR" u="none" dirty="0">
                <a:solidFill>
                  <a:srgbClr val="FFFF00"/>
                </a:solidFill>
              </a:rPr>
              <a:t>. </a:t>
            </a:r>
            <a:r>
              <a:rPr lang="en-AU" altLang="pt-BR" u="none" dirty="0">
                <a:solidFill>
                  <a:schemeClr val="bg1"/>
                </a:solidFill>
              </a:rPr>
              <a:t>Ele </a:t>
            </a:r>
            <a:r>
              <a:rPr lang="en-AU" altLang="pt-BR" u="none" dirty="0" err="1">
                <a:solidFill>
                  <a:schemeClr val="bg1"/>
                </a:solidFill>
              </a:rPr>
              <a:t>foi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tentado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nos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mesmos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pontos</a:t>
            </a:r>
            <a:r>
              <a:rPr lang="en-AU" altLang="pt-BR" u="none" dirty="0">
                <a:solidFill>
                  <a:schemeClr val="bg1"/>
                </a:solidFill>
              </a:rPr>
              <a:t> que </a:t>
            </a:r>
            <a:r>
              <a:rPr lang="en-AU" altLang="pt-BR" u="none" dirty="0" err="1">
                <a:solidFill>
                  <a:schemeClr val="bg1"/>
                </a:solidFill>
              </a:rPr>
              <a:t>nós</a:t>
            </a:r>
            <a:r>
              <a:rPr lang="en-AU" altLang="pt-BR" u="none" dirty="0">
                <a:solidFill>
                  <a:schemeClr val="bg1"/>
                </a:solidFill>
              </a:rPr>
              <a:t> e </a:t>
            </a:r>
            <a:r>
              <a:rPr lang="en-AU" altLang="pt-BR" u="none" dirty="0" err="1">
                <a:solidFill>
                  <a:schemeClr val="bg1"/>
                </a:solidFill>
              </a:rPr>
              <a:t>contudo</a:t>
            </a:r>
            <a:r>
              <a:rPr lang="en-AU" altLang="pt-BR" u="none" dirty="0">
                <a:solidFill>
                  <a:schemeClr val="bg1"/>
                </a:solidFill>
              </a:rPr>
              <a:t>, </a:t>
            </a:r>
            <a:r>
              <a:rPr lang="en-AU" altLang="pt-BR" dirty="0" err="1">
                <a:solidFill>
                  <a:srgbClr val="FFFF00"/>
                </a:solidFill>
              </a:rPr>
              <a:t>porque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rendeu</a:t>
            </a:r>
            <a:r>
              <a:rPr lang="en-AU" altLang="pt-BR" dirty="0">
                <a:solidFill>
                  <a:srgbClr val="FFFF00"/>
                </a:solidFill>
              </a:rPr>
              <a:t> a Sua </a:t>
            </a:r>
            <a:r>
              <a:rPr lang="en-AU" altLang="pt-BR" dirty="0" err="1">
                <a:solidFill>
                  <a:srgbClr val="FFFF00"/>
                </a:solidFill>
              </a:rPr>
              <a:t>vontade</a:t>
            </a:r>
            <a:r>
              <a:rPr lang="en-AU" altLang="pt-BR" dirty="0">
                <a:solidFill>
                  <a:srgbClr val="FFFF00"/>
                </a:solidFill>
              </a:rPr>
              <a:t> a Deus e a </a:t>
            </a:r>
            <a:r>
              <a:rPr lang="en-AU" altLang="pt-BR" dirty="0" err="1">
                <a:solidFill>
                  <a:srgbClr val="FFFF00"/>
                </a:solidFill>
              </a:rPr>
              <a:t>manteve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santificada</a:t>
            </a:r>
            <a:r>
              <a:rPr lang="en-AU" altLang="pt-BR" dirty="0">
                <a:solidFill>
                  <a:srgbClr val="FFFF00"/>
                </a:solidFill>
              </a:rPr>
              <a:t>, Ele </a:t>
            </a:r>
            <a:r>
              <a:rPr lang="en-AU" altLang="pt-BR" dirty="0" err="1">
                <a:solidFill>
                  <a:srgbClr val="FFFF00"/>
                </a:solidFill>
              </a:rPr>
              <a:t>nunca</a:t>
            </a:r>
            <a:r>
              <a:rPr lang="en-AU" altLang="pt-BR" dirty="0">
                <a:solidFill>
                  <a:srgbClr val="FFFF00"/>
                </a:solidFill>
              </a:rPr>
              <a:t> se </a:t>
            </a:r>
            <a:r>
              <a:rPr lang="en-AU" altLang="pt-BR" dirty="0" err="1">
                <a:solidFill>
                  <a:srgbClr val="FFFF00"/>
                </a:solidFill>
              </a:rPr>
              <a:t>inclinou</a:t>
            </a:r>
            <a:r>
              <a:rPr lang="en-AU" altLang="pt-BR" dirty="0">
                <a:solidFill>
                  <a:srgbClr val="FFFF00"/>
                </a:solidFill>
              </a:rPr>
              <a:t> </a:t>
            </a:r>
            <a:r>
              <a:rPr lang="en-AU" altLang="pt-BR" dirty="0" err="1">
                <a:solidFill>
                  <a:srgbClr val="FFFF00"/>
                </a:solidFill>
              </a:rPr>
              <a:t>perante</a:t>
            </a:r>
            <a:r>
              <a:rPr lang="en-AU" altLang="pt-BR" dirty="0">
                <a:solidFill>
                  <a:srgbClr val="FFFF00"/>
                </a:solidFill>
              </a:rPr>
              <a:t> o mal</a:t>
            </a:r>
            <a:r>
              <a:rPr lang="en-AU" altLang="pt-BR" u="none" dirty="0">
                <a:solidFill>
                  <a:srgbClr val="FFFF00"/>
                </a:solidFill>
              </a:rPr>
              <a:t>,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nem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manifestou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qualquer</a:t>
            </a:r>
            <a:r>
              <a:rPr lang="en-AU" altLang="pt-BR" u="none" dirty="0">
                <a:solidFill>
                  <a:schemeClr val="bg1"/>
                </a:solidFill>
              </a:rPr>
              <a:t> </a:t>
            </a:r>
            <a:r>
              <a:rPr lang="en-AU" altLang="pt-BR" u="none" dirty="0" err="1">
                <a:solidFill>
                  <a:schemeClr val="bg1"/>
                </a:solidFill>
              </a:rPr>
              <a:t>rebelião</a:t>
            </a:r>
            <a:r>
              <a:rPr lang="en-AU" altLang="pt-BR" u="none" dirty="0">
                <a:solidFill>
                  <a:schemeClr val="bg1"/>
                </a:solidFill>
              </a:rPr>
              <a:t> contra Deus.” </a:t>
            </a:r>
          </a:p>
          <a:p>
            <a:pPr algn="l"/>
            <a:endParaRPr lang="en-AU" altLang="pt-BR" u="none" dirty="0">
              <a:solidFill>
                <a:schemeClr val="bg1"/>
              </a:solidFill>
            </a:endParaRPr>
          </a:p>
          <a:p>
            <a:r>
              <a:rPr lang="en-US" altLang="pt-BR" i="1" u="none" dirty="0">
                <a:solidFill>
                  <a:srgbClr val="FF6600"/>
                </a:solidFill>
              </a:rPr>
              <a:t>Special </a:t>
            </a:r>
            <a:r>
              <a:rPr lang="en-US" altLang="pt-BR" i="1" u="none" dirty="0" err="1">
                <a:solidFill>
                  <a:srgbClr val="FF6600"/>
                </a:solidFill>
              </a:rPr>
              <a:t>Testemunies</a:t>
            </a:r>
            <a:r>
              <a:rPr lang="en-US" altLang="pt-BR" i="1" u="none" dirty="0">
                <a:solidFill>
                  <a:srgbClr val="FF6600"/>
                </a:solidFill>
              </a:rPr>
              <a:t>, 29 Out. 1894</a:t>
            </a:r>
            <a:endParaRPr lang="pt-BR" altLang="pt-BR" i="1" u="none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213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30F11-E4BC-597F-5B90-3EAA67F9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5F2F51-5C51-6AE3-2E23-F655AF0B01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" y="15573"/>
            <a:ext cx="12170254" cy="68424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712A5-33FE-6364-19C8-11B2B9D0D2FA}"/>
              </a:ext>
            </a:extLst>
          </p:cNvPr>
          <p:cNvSpPr txBox="1"/>
          <p:nvPr/>
        </p:nvSpPr>
        <p:spPr>
          <a:xfrm>
            <a:off x="407368" y="544606"/>
            <a:ext cx="114492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u="none" dirty="0">
                <a:solidFill>
                  <a:srgbClr val="FFFF00"/>
                </a:solidFill>
              </a:rPr>
              <a:t>“Quando tomou sobre Si a natureza humana, Cristo ligou a Si a humanidade por um vínculo de amor que jamais pode ser partido por qualquer poder, a não ser a escolha do próprio homem. </a:t>
            </a:r>
            <a:r>
              <a:rPr lang="pt-BR" sz="3000" u="none" dirty="0">
                <a:solidFill>
                  <a:schemeClr val="bg1"/>
                </a:solidFill>
              </a:rPr>
              <a:t>Satanás apresentará constantemente engodos, para nos induzir a romper esse laço - escolher separar-nos de Cristo. É aqui que temos necessidade de vigiar, lutar, orar, para que nada nos seduza a escolher outro senhor; pois que estamos sempre na liberdade de o fazer. Mas conservemos os olhos fitos em Jesus, e Ele nos preservará. </a:t>
            </a:r>
            <a:r>
              <a:rPr lang="pt-BR" sz="3000" u="none" dirty="0">
                <a:solidFill>
                  <a:srgbClr val="FFFF00"/>
                </a:solidFill>
              </a:rPr>
              <a:t>Olhando para Jesus estamos seguros. Coisa alguma nos poderá arrebatar de Sua mão.”</a:t>
            </a:r>
          </a:p>
          <a:p>
            <a:pPr algn="just"/>
            <a:endParaRPr lang="pt-BR" sz="1800" u="none" dirty="0">
              <a:solidFill>
                <a:schemeClr val="bg1"/>
              </a:solidFill>
            </a:endParaRPr>
          </a:p>
          <a:p>
            <a:r>
              <a:rPr lang="pt-BR" sz="2800" u="none" dirty="0">
                <a:solidFill>
                  <a:schemeClr val="bg1"/>
                </a:solidFill>
              </a:rPr>
              <a:t> </a:t>
            </a:r>
            <a:r>
              <a:rPr lang="pt-BR" u="none" dirty="0">
                <a:solidFill>
                  <a:srgbClr val="FF6600"/>
                </a:solidFill>
              </a:rPr>
              <a:t>Caminho a Cristo, pág. 72.</a:t>
            </a:r>
            <a:endParaRPr lang="pt-BR" sz="2800" u="none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96705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Text Box 2">
            <a:extLst>
              <a:ext uri="{FF2B5EF4-FFF2-40B4-BE49-F238E27FC236}">
                <a16:creationId xmlns:a16="http://schemas.microsoft.com/office/drawing/2014/main" id="{5E4FF551-2D95-78B7-889F-F02ADCF5C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3152775"/>
            <a:ext cx="878497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rgbClr val="000000"/>
                </a:solidFill>
                <a:cs typeface="Times New Roman" panose="02020603050405020304" pitchFamily="18" charset="0"/>
              </a:rPr>
              <a:t>A Bíblia informa a arvore genealógica de Cristo?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rgbClr val="000000"/>
                </a:solidFill>
                <a:cs typeface="Times New Roman" panose="02020603050405020304" pitchFamily="18" charset="0"/>
              </a:rPr>
              <a:t>Lucas 3:23-38</a:t>
            </a:r>
            <a:r>
              <a:rPr lang="pt-BR" altLang="pt-BR" u="none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81667" name="Text Box 3">
            <a:extLst>
              <a:ext uri="{FF2B5EF4-FFF2-40B4-BE49-F238E27FC236}">
                <a16:creationId xmlns:a16="http://schemas.microsoft.com/office/drawing/2014/main" id="{5156C23D-758E-C209-13CF-70FECCF9C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02</a:t>
            </a:r>
          </a:p>
        </p:txBody>
      </p:sp>
    </p:spTree>
  </p:cSld>
  <p:clrMapOvr>
    <a:masterClrMapping/>
  </p:clrMapOvr>
  <p:transition spd="med">
    <p:rand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>
            <a:extLst>
              <a:ext uri="{FF2B5EF4-FFF2-40B4-BE49-F238E27FC236}">
                <a16:creationId xmlns:a16="http://schemas.microsoft.com/office/drawing/2014/main" id="{0AAE5486-B844-F770-70D6-1B4AB31B1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2293764" name="Text Box 4">
            <a:extLst>
              <a:ext uri="{FF2B5EF4-FFF2-40B4-BE49-F238E27FC236}">
                <a16:creationId xmlns:a16="http://schemas.microsoft.com/office/drawing/2014/main" id="{B19C867F-FAD9-A0F5-0D69-E0EB4A745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981075"/>
            <a:ext cx="338455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t-BR" altLang="pt-BR" sz="4400" b="0" u="none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763" name="Text Box 3">
            <a:extLst>
              <a:ext uri="{FF2B5EF4-FFF2-40B4-BE49-F238E27FC236}">
                <a16:creationId xmlns:a16="http://schemas.microsoft.com/office/drawing/2014/main" id="{16E00C07-239F-E333-2E4B-E2D2B819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980728"/>
            <a:ext cx="10294168" cy="5047536"/>
          </a:xfrm>
          <a:prstGeom prst="rect">
            <a:avLst/>
          </a:prstGeom>
          <a:noFill/>
          <a:ln>
            <a:noFill/>
          </a:ln>
          <a:effectLst>
            <a:outerShdw dist="35921" dir="2700000"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altLang="pt-BR" sz="44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"Porque não temos um sumo sacerdote que não possa compadecer-se das nossas fraquezas; porém um que, </a:t>
            </a:r>
          </a:p>
          <a:p>
            <a:r>
              <a:rPr lang="pt-BR" altLang="pt-BR" sz="44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como nós, em tudo foi tentado, </a:t>
            </a:r>
          </a:p>
          <a:p>
            <a:r>
              <a:rPr lang="pt-BR" altLang="pt-BR" sz="44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 sem pecado."</a:t>
            </a:r>
          </a:p>
          <a:p>
            <a:pPr>
              <a:lnSpc>
                <a:spcPct val="50000"/>
              </a:lnSpc>
            </a:pPr>
            <a:endParaRPr lang="pt-BR" altLang="pt-BR" sz="4400" u="none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pt-BR" altLang="pt-BR" sz="3600" u="none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Hebreus 4:14-15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93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93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6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77C2D83F-F39E-96EC-3B6E-4AB9E59D6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E4B1CA-897E-386B-2E51-436B3DA9080E}"/>
              </a:ext>
            </a:extLst>
          </p:cNvPr>
          <p:cNvSpPr txBox="1"/>
          <p:nvPr/>
        </p:nvSpPr>
        <p:spPr>
          <a:xfrm>
            <a:off x="263352" y="1052736"/>
            <a:ext cx="11521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u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nós não cremos que Jesus venceu na nossa natureza pecaminosa, ele deixa de ser nosso </a:t>
            </a:r>
            <a:r>
              <a:rPr 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Exemplo Pessoal</a:t>
            </a:r>
            <a:r>
              <a:rPr lang="pt-BR" sz="36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3600" u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aqui na Terra!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29B1B-AA37-3A46-5342-84397DE4F735}"/>
              </a:ext>
            </a:extLst>
          </p:cNvPr>
          <p:cNvSpPr txBox="1"/>
          <p:nvPr/>
        </p:nvSpPr>
        <p:spPr>
          <a:xfrm>
            <a:off x="4254416" y="116633"/>
            <a:ext cx="3488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</a:rPr>
              <a:t>CONCLUSÃO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378A08-641D-44E5-E2C1-E98A4306A9D5}"/>
              </a:ext>
            </a:extLst>
          </p:cNvPr>
          <p:cNvSpPr txBox="1"/>
          <p:nvPr/>
        </p:nvSpPr>
        <p:spPr>
          <a:xfrm>
            <a:off x="11533735" y="6381328"/>
            <a:ext cx="538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u="none" dirty="0">
                <a:solidFill>
                  <a:srgbClr val="FF0000"/>
                </a:solidFill>
              </a:rPr>
              <a:t>FIM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845176-66AB-D834-B140-605BDDA7688C}"/>
              </a:ext>
            </a:extLst>
          </p:cNvPr>
          <p:cNvSpPr txBox="1"/>
          <p:nvPr/>
        </p:nvSpPr>
        <p:spPr>
          <a:xfrm>
            <a:off x="3942492" y="6279704"/>
            <a:ext cx="4169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u="none" dirty="0">
                <a:solidFill>
                  <a:srgbClr val="00B0F0"/>
                </a:solidFill>
              </a:rPr>
              <a:t>adventistas-históricos.com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CF9CB-039D-25CF-6781-E58C1C01063A}"/>
              </a:ext>
            </a:extLst>
          </p:cNvPr>
          <p:cNvSpPr txBox="1"/>
          <p:nvPr/>
        </p:nvSpPr>
        <p:spPr>
          <a:xfrm>
            <a:off x="263352" y="3212976"/>
            <a:ext cx="116652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u="none" dirty="0">
                <a:solidFill>
                  <a:schemeClr val="bg1"/>
                </a:solidFill>
              </a:rPr>
              <a:t>Os católicos, como entendem que Jesus veio a essa Terra como Deus, de acordo com a Santíssima Trindade Católica, deixam de ter em Jesus seu exemplo, e tiveram que criar os santos, que foram humanos e teoricamente venceram, para serem seus exemplos para vencer aqui na Terra!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EAC967-889F-BA5A-C1D3-1B7C5068F582}"/>
              </a:ext>
            </a:extLst>
          </p:cNvPr>
          <p:cNvSpPr txBox="1"/>
          <p:nvPr/>
        </p:nvSpPr>
        <p:spPr>
          <a:xfrm>
            <a:off x="119336" y="6453336"/>
            <a:ext cx="19672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0" u="none" dirty="0">
                <a:solidFill>
                  <a:srgbClr val="FFFF00"/>
                </a:solidFill>
              </a:rPr>
              <a:t>Formatado por Silas Jakel</a:t>
            </a:r>
          </a:p>
        </p:txBody>
      </p:sp>
    </p:spTree>
    <p:extLst>
      <p:ext uri="{BB962C8B-B14F-4D97-AF65-F5344CB8AC3E}">
        <p14:creationId xmlns:p14="http://schemas.microsoft.com/office/powerpoint/2010/main" val="2527626186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Text Box 1026">
            <a:extLst>
              <a:ext uri="{FF2B5EF4-FFF2-40B4-BE49-F238E27FC236}">
                <a16:creationId xmlns:a16="http://schemas.microsoft.com/office/drawing/2014/main" id="{561E21B0-1A3A-FD33-0421-81B5E3D89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548680"/>
            <a:ext cx="10297144" cy="60104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dist="45791" dir="3378596" sx="1000" sy="1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pt-BR" altLang="pt-BR" sz="4000" u="none" dirty="0">
                <a:solidFill>
                  <a:schemeClr val="bg1"/>
                </a:solidFill>
                <a:cs typeface="Arial" panose="020B0604020202020204" pitchFamily="34" charset="0"/>
              </a:rPr>
              <a:t>“</a:t>
            </a:r>
            <a:r>
              <a:rPr lang="pt-BR" altLang="pt-BR" u="none" dirty="0">
                <a:solidFill>
                  <a:schemeClr val="bg1"/>
                </a:solidFill>
                <a:cs typeface="Arial" panose="020B0604020202020204" pitchFamily="34" charset="0"/>
              </a:rPr>
              <a:t>23 Ora, Jesus, ao começar o seu ministério, tinha cerca de trinta anos; sendo (como se cuidava) </a:t>
            </a:r>
            <a:r>
              <a:rPr lang="pt-BR" altLang="pt-BR" dirty="0">
                <a:solidFill>
                  <a:srgbClr val="FFFF00"/>
                </a:solidFill>
                <a:cs typeface="Arial" panose="020B0604020202020204" pitchFamily="34" charset="0"/>
              </a:rPr>
              <a:t>filho de José</a:t>
            </a:r>
            <a:r>
              <a:rPr lang="pt-BR" altLang="pt-BR" u="none" dirty="0">
                <a:solidFill>
                  <a:srgbClr val="FFFF00"/>
                </a:solidFill>
                <a:cs typeface="Arial" panose="020B0604020202020204" pitchFamily="34" charset="0"/>
              </a:rPr>
              <a:t>, </a:t>
            </a:r>
            <a:r>
              <a:rPr lang="pt-BR" altLang="pt-BR" u="none" dirty="0">
                <a:solidFill>
                  <a:schemeClr val="bg1"/>
                </a:solidFill>
                <a:cs typeface="Arial" panose="020B0604020202020204" pitchFamily="34" charset="0"/>
              </a:rPr>
              <a:t>filho de Eli; Eli de Matate, Matate de Levi, Levi de Melqui, Melqui de Janai, Janai de José,</a:t>
            </a:r>
          </a:p>
          <a:p>
            <a:r>
              <a:rPr lang="pt-BR" altLang="pt-BR" u="none" dirty="0">
                <a:solidFill>
                  <a:schemeClr val="bg1"/>
                </a:solidFill>
                <a:cs typeface="Arial" panose="020B0604020202020204" pitchFamily="34" charset="0"/>
              </a:rPr>
              <a:t>. . . . .</a:t>
            </a:r>
          </a:p>
          <a:p>
            <a:pPr algn="l"/>
            <a:r>
              <a:rPr lang="pt-BR" altLang="pt-BR" u="none" dirty="0">
                <a:solidFill>
                  <a:schemeClr val="bg1"/>
                </a:solidFill>
                <a:cs typeface="Arial" panose="020B0604020202020204" pitchFamily="34" charset="0"/>
              </a:rPr>
              <a:t>37 Lameque de Matusalém, Matusalém de Enoque, Enoque de Jarede, Jarede de Maleleel, Maleleel de Cainã, Cainã de Enos, Enos de Sete, </a:t>
            </a:r>
            <a:r>
              <a:rPr lang="pt-BR" altLang="pt-BR" dirty="0">
                <a:solidFill>
                  <a:srgbClr val="FFFF00"/>
                </a:solidFill>
                <a:cs typeface="Arial" panose="020B0604020202020204" pitchFamily="34" charset="0"/>
              </a:rPr>
              <a:t>Sete de Adão</a:t>
            </a:r>
            <a:r>
              <a:rPr lang="pt-BR" altLang="pt-BR" u="none" dirty="0">
                <a:solidFill>
                  <a:srgbClr val="FFFF00"/>
                </a:solidFill>
                <a:cs typeface="Arial" panose="020B0604020202020204" pitchFamily="34" charset="0"/>
              </a:rPr>
              <a:t>, </a:t>
            </a:r>
            <a:r>
              <a:rPr lang="pt-BR" altLang="pt-BR" u="none" dirty="0">
                <a:solidFill>
                  <a:schemeClr val="bg1"/>
                </a:solidFill>
                <a:cs typeface="Arial" panose="020B0604020202020204" pitchFamily="34" charset="0"/>
              </a:rPr>
              <a:t>e Adão de Deus.”</a:t>
            </a:r>
          </a:p>
          <a:p>
            <a:pPr lvl="2" algn="l"/>
            <a:endParaRPr lang="pt-BR" altLang="pt-BR" sz="1050" u="none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rgbClr val="FF6600"/>
                </a:solidFill>
                <a:cs typeface="Arial" panose="020B0604020202020204" pitchFamily="34" charset="0"/>
              </a:rPr>
              <a:t>Lucas 3:23-38</a:t>
            </a:r>
            <a:endParaRPr lang="pt-BR" altLang="pt-BR" sz="2800" u="none" dirty="0">
              <a:solidFill>
                <a:srgbClr val="FF66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2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Text Box 1026">
            <a:extLst>
              <a:ext uri="{FF2B5EF4-FFF2-40B4-BE49-F238E27FC236}">
                <a16:creationId xmlns:a16="http://schemas.microsoft.com/office/drawing/2014/main" id="{B6CB922C-D813-54B9-591B-5465D6010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2996952"/>
            <a:ext cx="10513168" cy="2246769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0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Sim</a:t>
            </a:r>
          </a:p>
          <a:p>
            <a:pPr>
              <a:spcBef>
                <a:spcPct val="50000"/>
              </a:spcBef>
            </a:pPr>
            <a:r>
              <a:rPr lang="pt-BR" alt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Desde José seu pai, até a Adão </a:t>
            </a:r>
            <a:br>
              <a:rPr lang="pt-BR" alt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pt-BR" altLang="pt-BR" sz="40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primeiro homem.</a:t>
            </a:r>
          </a:p>
        </p:txBody>
      </p:sp>
      <p:sp>
        <p:nvSpPr>
          <p:cNvPr id="2" name="Line 1027">
            <a:extLst>
              <a:ext uri="{FF2B5EF4-FFF2-40B4-BE49-F238E27FC236}">
                <a16:creationId xmlns:a16="http://schemas.microsoft.com/office/drawing/2014/main" id="{80A5E67F-AE58-F0CA-E2F6-3C7B44E9B2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447798"/>
            <a:ext cx="12192000" cy="2"/>
          </a:xfrm>
          <a:prstGeom prst="line">
            <a:avLst/>
          </a:prstGeom>
          <a:noFill/>
          <a:ln w="127000" cap="sq">
            <a:pattFill prst="pct60">
              <a:fgClr>
                <a:srgbClr val="FF3300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" name="Line 1028">
            <a:extLst>
              <a:ext uri="{FF2B5EF4-FFF2-40B4-BE49-F238E27FC236}">
                <a16:creationId xmlns:a16="http://schemas.microsoft.com/office/drawing/2014/main" id="{1590C80C-8906-7E9B-848D-BC19785147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1752600"/>
            <a:ext cx="12192000" cy="0"/>
          </a:xfrm>
          <a:prstGeom prst="line">
            <a:avLst/>
          </a:prstGeom>
          <a:noFill/>
          <a:ln w="127000" cap="sq">
            <a:pattFill prst="pct60">
              <a:fgClr>
                <a:srgbClr val="33CCFF"/>
              </a:fgClr>
              <a:bgClr>
                <a:schemeClr val="hlink"/>
              </a:bgClr>
            </a:pattFill>
            <a:round/>
            <a:headEnd/>
            <a:tailEnd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77B32793-018F-B523-1B69-15395855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hlink"/>
              </a:gs>
            </a:gsLst>
            <a:lin ang="5400000" scaled="1"/>
          </a:gradFill>
          <a:ln w="12700" cap="sq">
            <a:solidFill>
              <a:srgbClr val="B2B2B2"/>
            </a:solidFill>
            <a:miter lim="800000"/>
            <a:headEnd/>
            <a:tailEnd/>
          </a:ln>
          <a:effectLst>
            <a:outerShdw dist="35921" dir="2700000" sy="50000" rotWithShape="0">
              <a:srgbClr val="875B0D"/>
            </a:outerShdw>
          </a:effectLst>
        </p:spPr>
        <p:txBody>
          <a:bodyPr wrap="none" anchor="ctr"/>
          <a:lstStyle/>
          <a:p>
            <a:endParaRPr lang="pt-BR"/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id="{71ABDC6A-A21B-B6DF-FA02-C821354F7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04800"/>
            <a:ext cx="52578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>
                <a:solidFill>
                  <a:srgbClr val="1D0058"/>
                </a:solidFill>
              </a:rPr>
              <a:t>Resposta</a:t>
            </a:r>
            <a:endParaRPr lang="pt-BR" altLang="pt-BR" sz="4400" u="none">
              <a:solidFill>
                <a:srgbClr val="25006E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6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Text Box 2">
            <a:extLst>
              <a:ext uri="{FF2B5EF4-FFF2-40B4-BE49-F238E27FC236}">
                <a16:creationId xmlns:a16="http://schemas.microsoft.com/office/drawing/2014/main" id="{246B9F0B-55EE-AE0C-F1B1-6BB6D545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96" y="3152776"/>
            <a:ext cx="9001000" cy="203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u="none" dirty="0">
                <a:solidFill>
                  <a:schemeClr val="tx1"/>
                </a:solidFill>
              </a:rPr>
              <a:t>Jesus, o Filho de Deus, é o mesmo que se tornou o Filho do homem?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pt-BR" altLang="pt-BR" sz="1200" u="none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altLang="pt-BR" u="none" dirty="0">
                <a:solidFill>
                  <a:schemeClr val="tx1"/>
                </a:solidFill>
              </a:rPr>
              <a:t>Filipenses 2:5-8</a:t>
            </a:r>
          </a:p>
        </p:txBody>
      </p:sp>
      <p:sp>
        <p:nvSpPr>
          <p:cNvPr id="538627" name="Text Box 3">
            <a:extLst>
              <a:ext uri="{FF2B5EF4-FFF2-40B4-BE49-F238E27FC236}">
                <a16:creationId xmlns:a16="http://schemas.microsoft.com/office/drawing/2014/main" id="{5B44D168-0004-EE79-49B0-E4E7EACCF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"/>
            <a:ext cx="647700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rotWithShape="0">
              <a:srgbClr val="875B0D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B2B2B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4400" u="none" dirty="0">
                <a:solidFill>
                  <a:schemeClr val="bg1"/>
                </a:solidFill>
              </a:rPr>
              <a:t>Pergunta 03</a:t>
            </a:r>
          </a:p>
        </p:txBody>
      </p:sp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PULSO.POT">
  <a:themeElements>
    <a:clrScheme name="PULSO.POT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3200" b="1" i="0" u="sng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t-BR" sz="3200" b="1" i="0" u="sng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ULSO.POT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.POT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.POT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.POT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.POT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.POT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Office\Modelos\Estruturas de apresentação\PULSO.POT</Template>
  <TotalTime>28180</TotalTime>
  <Words>2696</Words>
  <Application>Microsoft Office PowerPoint</Application>
  <PresentationFormat>Widescreen</PresentationFormat>
  <Paragraphs>192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default</vt:lpstr>
      <vt:lpstr>Times New Roman</vt:lpstr>
      <vt:lpstr>PULSO.POT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L E G O R I 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Natureza Humana de Cristo</dc:title>
  <dc:creator>Silas Jakel</dc:creator>
  <cp:lastModifiedBy>Silas Jakel</cp:lastModifiedBy>
  <cp:revision>1586</cp:revision>
  <cp:lastPrinted>2001-06-21T20:02:56Z</cp:lastPrinted>
  <dcterms:created xsi:type="dcterms:W3CDTF">2001-06-19T19:25:53Z</dcterms:created>
  <dcterms:modified xsi:type="dcterms:W3CDTF">2023-09-25T14:50:05Z</dcterms:modified>
</cp:coreProperties>
</file>