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18" r:id="rId2"/>
    <p:sldId id="259" r:id="rId3"/>
    <p:sldId id="355" r:id="rId4"/>
    <p:sldId id="356" r:id="rId5"/>
    <p:sldId id="357" r:id="rId6"/>
    <p:sldId id="358" r:id="rId7"/>
    <p:sldId id="359" r:id="rId8"/>
    <p:sldId id="391" r:id="rId9"/>
    <p:sldId id="369" r:id="rId10"/>
    <p:sldId id="371" r:id="rId11"/>
    <p:sldId id="375" r:id="rId12"/>
    <p:sldId id="376" r:id="rId13"/>
    <p:sldId id="378" r:id="rId14"/>
    <p:sldId id="372" r:id="rId15"/>
    <p:sldId id="370" r:id="rId16"/>
    <p:sldId id="367" r:id="rId17"/>
    <p:sldId id="368" r:id="rId18"/>
    <p:sldId id="381" r:id="rId19"/>
    <p:sldId id="392" r:id="rId20"/>
    <p:sldId id="400" r:id="rId21"/>
    <p:sldId id="399" r:id="rId22"/>
    <p:sldId id="373" r:id="rId23"/>
    <p:sldId id="393" r:id="rId24"/>
    <p:sldId id="394" r:id="rId25"/>
    <p:sldId id="380" r:id="rId26"/>
    <p:sldId id="379" r:id="rId27"/>
    <p:sldId id="396" r:id="rId28"/>
    <p:sldId id="397" r:id="rId29"/>
    <p:sldId id="398" r:id="rId3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0681" autoAdjust="0"/>
  </p:normalViewPr>
  <p:slideViewPr>
    <p:cSldViewPr>
      <p:cViewPr varScale="1">
        <p:scale>
          <a:sx n="76" d="100"/>
          <a:sy n="76" d="100"/>
        </p:scale>
        <p:origin x="120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F00EB-4FBF-4833-B332-16A97AD220C7}" type="datetimeFigureOut">
              <a:rPr lang="pt-BR" smtClean="0"/>
              <a:pPr/>
              <a:t>06/05/2020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58B261-BA9F-42D2-B31E-BAB7DCEBE99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4466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BEDC1-45D5-4C62-9699-E86088F1A94E}" type="datetimeFigureOut">
              <a:rPr lang="pt-BR" smtClean="0"/>
              <a:pPr/>
              <a:t>06/05/2020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60A35-DD5E-48C2-8825-AC07E03CD3B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BEDC1-45D5-4C62-9699-E86088F1A94E}" type="datetimeFigureOut">
              <a:rPr lang="pt-BR" smtClean="0"/>
              <a:pPr/>
              <a:t>06/05/2020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60A35-DD5E-48C2-8825-AC07E03CD3B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BEDC1-45D5-4C62-9699-E86088F1A94E}" type="datetimeFigureOut">
              <a:rPr lang="pt-BR" smtClean="0"/>
              <a:pPr/>
              <a:t>06/05/2020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60A35-DD5E-48C2-8825-AC07E03CD3B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BEDC1-45D5-4C62-9699-E86088F1A94E}" type="datetimeFigureOut">
              <a:rPr lang="pt-BR" smtClean="0"/>
              <a:pPr/>
              <a:t>06/05/2020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60A35-DD5E-48C2-8825-AC07E03CD3B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BEDC1-45D5-4C62-9699-E86088F1A94E}" type="datetimeFigureOut">
              <a:rPr lang="pt-BR" smtClean="0"/>
              <a:pPr/>
              <a:t>06/05/2020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60A35-DD5E-48C2-8825-AC07E03CD3B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BEDC1-45D5-4C62-9699-E86088F1A94E}" type="datetimeFigureOut">
              <a:rPr lang="pt-BR" smtClean="0"/>
              <a:pPr/>
              <a:t>06/05/2020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60A35-DD5E-48C2-8825-AC07E03CD3B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BEDC1-45D5-4C62-9699-E86088F1A94E}" type="datetimeFigureOut">
              <a:rPr lang="pt-BR" smtClean="0"/>
              <a:pPr/>
              <a:t>06/05/2020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60A35-DD5E-48C2-8825-AC07E03CD3B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BEDC1-45D5-4C62-9699-E86088F1A94E}" type="datetimeFigureOut">
              <a:rPr lang="pt-BR" smtClean="0"/>
              <a:pPr/>
              <a:t>06/05/2020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60A35-DD5E-48C2-8825-AC07E03CD3B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BEDC1-45D5-4C62-9699-E86088F1A94E}" type="datetimeFigureOut">
              <a:rPr lang="pt-BR" smtClean="0"/>
              <a:pPr/>
              <a:t>06/05/2020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60A35-DD5E-48C2-8825-AC07E03CD3B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BEDC1-45D5-4C62-9699-E86088F1A94E}" type="datetimeFigureOut">
              <a:rPr lang="pt-BR" smtClean="0"/>
              <a:pPr/>
              <a:t>06/05/2020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60A35-DD5E-48C2-8825-AC07E03CD3B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BEDC1-45D5-4C62-9699-E86088F1A94E}" type="datetimeFigureOut">
              <a:rPr lang="pt-BR" smtClean="0"/>
              <a:pPr/>
              <a:t>06/05/2020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60A35-DD5E-48C2-8825-AC07E03CD3B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BEDC1-45D5-4C62-9699-E86088F1A94E}" type="datetimeFigureOut">
              <a:rPr lang="pt-BR" smtClean="0"/>
              <a:pPr/>
              <a:t>06/05/2020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860A35-DD5E-48C2-8825-AC07E03CD3B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banned.video/channel/the-alex-jones-show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wtheendbegins.com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Picture 2" descr="T-shirt de Ordo Ab Chao.  Ordo ab chao AKA order from caos is ..."/>
          <p:cNvPicPr>
            <a:picLocks noChangeAspect="1" noChangeArrowheads="1"/>
          </p:cNvPicPr>
          <p:nvPr/>
        </p:nvPicPr>
        <p:blipFill>
          <a:blip r:embed="rId2"/>
          <a:srcRect l="30232" t="19355" r="29070" b="35484"/>
          <a:stretch>
            <a:fillRect/>
          </a:stretch>
        </p:blipFill>
        <p:spPr bwMode="auto">
          <a:xfrm>
            <a:off x="1142976" y="0"/>
            <a:ext cx="6858048" cy="6858000"/>
          </a:xfrm>
          <a:prstGeom prst="rect">
            <a:avLst/>
          </a:prstGeom>
          <a:noFill/>
        </p:spPr>
      </p:pic>
      <p:pic>
        <p:nvPicPr>
          <p:cNvPr id="4" name="Imagem 3" descr="order_out_of_chaos_freemasonry_8zz.jpg"/>
          <p:cNvPicPr>
            <a:picLocks noChangeAspect="1"/>
          </p:cNvPicPr>
          <p:nvPr/>
        </p:nvPicPr>
        <p:blipFill>
          <a:blip r:embed="rId2"/>
          <a:srcRect l="25000" t="63542" r="31249" b="5208"/>
          <a:stretch>
            <a:fillRect/>
          </a:stretch>
        </p:blipFill>
        <p:spPr>
          <a:xfrm>
            <a:off x="7858148" y="0"/>
            <a:ext cx="1285852" cy="6858000"/>
          </a:xfrm>
          <a:prstGeom prst="rect">
            <a:avLst/>
          </a:prstGeom>
        </p:spPr>
      </p:pic>
      <p:pic>
        <p:nvPicPr>
          <p:cNvPr id="5" name="Imagem 4" descr="order_out_of_chaos_freemasonry_8zz.jpg"/>
          <p:cNvPicPr>
            <a:picLocks noChangeAspect="1"/>
          </p:cNvPicPr>
          <p:nvPr/>
        </p:nvPicPr>
        <p:blipFill>
          <a:blip r:embed="rId2"/>
          <a:srcRect l="25000" t="63542" r="31249" b="5208"/>
          <a:stretch>
            <a:fillRect/>
          </a:stretch>
        </p:blipFill>
        <p:spPr>
          <a:xfrm>
            <a:off x="0" y="0"/>
            <a:ext cx="1285852" cy="685800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357158" y="357166"/>
            <a:ext cx="19265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3º PARTE</a:t>
            </a:r>
            <a:endParaRPr lang="pt-BR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www.adventistas.com/wp-content/uploads/2020/04/bill-gates-vacin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tângulo 3"/>
          <p:cNvSpPr/>
          <p:nvPr/>
        </p:nvSpPr>
        <p:spPr>
          <a:xfrm>
            <a:off x="214282" y="285728"/>
            <a:ext cx="87154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Até agora você sabe que o </a:t>
            </a:r>
            <a:r>
              <a:rPr lang="pt-BR" b="1" dirty="0" err="1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coronavírus</a:t>
            </a:r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não foi uma acidente.  </a:t>
            </a:r>
            <a:r>
              <a:rPr lang="pt-BR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Foi geneticamente modificado para exterminar a humanidade</a:t>
            </a:r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 Sua liberação pode ter acontecido em um momento acidental, mas a intenção sempre foi construir uma arma de “morte forçada” que </a:t>
            </a:r>
            <a:r>
              <a:rPr lang="pt-BR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desencadeasse o colapso econômico e a escravidão global</a:t>
            </a:r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Essa </a:t>
            </a:r>
            <a:r>
              <a:rPr lang="pt-BR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elite mundial</a:t>
            </a:r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está trabalhando em uma </a:t>
            </a:r>
            <a:r>
              <a:rPr lang="pt-BR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injeção de eutanásia (“vacina”) que matará as massas</a:t>
            </a:r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  O próprio </a:t>
            </a:r>
            <a:r>
              <a:rPr lang="pt-BR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Bill Gates está financiando a “vacina”</a:t>
            </a:r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do </a:t>
            </a:r>
            <a:r>
              <a:rPr lang="pt-BR" b="1" dirty="0" err="1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coronavírus</a:t>
            </a:r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que vai ser aplicada na grande massa mundial, </a:t>
            </a:r>
            <a:r>
              <a:rPr lang="pt-BR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nos próximos 2 ou 3 anos</a:t>
            </a:r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pt-BR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algn="just"/>
            <a:endParaRPr lang="pt-BR" b="1" dirty="0" smtClean="0">
              <a:ln w="11430"/>
              <a:solidFill>
                <a:srgbClr val="FFFF00"/>
              </a:solidFill>
              <a:effectLst>
                <a:glow rad="228600">
                  <a:srgbClr val="000000"/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Fonte: www.naturalnews.com</a:t>
            </a:r>
            <a:endParaRPr lang="pt-B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adventistas.com/wp-content/uploads/2020/04/Death-Holocaust-Vaccine-Syrin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tângulo 3"/>
          <p:cNvSpPr/>
          <p:nvPr/>
        </p:nvSpPr>
        <p:spPr>
          <a:xfrm>
            <a:off x="214282" y="4214818"/>
            <a:ext cx="87154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Bill Gates</a:t>
            </a:r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agora está falando abertamente sobre um </a:t>
            </a:r>
            <a:r>
              <a:rPr lang="pt-BR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dispositivo biométrico – microchip – que vai acompanhar a “vacina” contra o </a:t>
            </a:r>
            <a:r>
              <a:rPr lang="pt-BR" b="1" dirty="0" err="1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coronavírus</a:t>
            </a:r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 Sem essa marca eletrônica na mão ou na testa (</a:t>
            </a:r>
            <a:r>
              <a:rPr lang="pt-BR" b="1" dirty="0" err="1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Apoc</a:t>
            </a:r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13:16-17),  você será proibido de se envolver em quaisquer funções da sociedade, incluindo transações de comércio.</a:t>
            </a:r>
            <a:r>
              <a:rPr lang="pt-BR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 </a:t>
            </a:r>
            <a:r>
              <a:rPr lang="pt-BR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agulha da Big </a:t>
            </a:r>
            <a:r>
              <a:rPr lang="pt-BR" b="1" dirty="0" err="1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Pharma</a:t>
            </a:r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o seu sangue será contaminado com RNA não humano que altera seu próprio código genético. </a:t>
            </a:r>
          </a:p>
          <a:p>
            <a:pPr algn="just"/>
            <a:endParaRPr lang="pt-BR" b="1" dirty="0" smtClean="0">
              <a:ln w="11430"/>
              <a:solidFill>
                <a:schemeClr val="bg1"/>
              </a:solidFill>
              <a:effectLst>
                <a:glow rad="228600">
                  <a:srgbClr val="000000"/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Fonte: www.naturalnews.com</a:t>
            </a:r>
            <a:endParaRPr lang="pt-B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3843" t="3906" r="34663" b="1894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 descr="A Aliança ID2020 lançou um novo programa de identidade digital em sua cúpula anual em Nova York, em colaboração com o Governo de Bangladesh, a aliança de vacinas Gavi e novos parceiros no governo, na academia e na assistência humanitária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285860"/>
            <a:ext cx="3286148" cy="17859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-24"/>
            <a:ext cx="9144000" cy="6858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78" name="AutoShape 6" descr="O profeta Elias defendeu a adoração pura | Verdadeira Fé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080" name="AutoShape 8" descr="Temas da Bíblia — ELIAS E OS PROFETAS DE BAAL NO MONTE CARMEL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285720" y="571480"/>
            <a:ext cx="85011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Conheça algumas empresas que estão por trás da “ID2020 </a:t>
            </a:r>
            <a:r>
              <a:rPr lang="pt-BR" b="1" dirty="0" err="1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Alliance</a:t>
            </a:r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”: </a:t>
            </a:r>
          </a:p>
        </p:txBody>
      </p:sp>
      <p:pic>
        <p:nvPicPr>
          <p:cNvPr id="106498" name="Picture 2" descr="https://dinamicaglobal.files.wordpress.com/2020/03/mark-of-the-beas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357298"/>
            <a:ext cx="8429684" cy="4943498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-9" t="8789" r="29180" b="4297"/>
          <a:stretch>
            <a:fillRect/>
          </a:stretch>
        </p:blipFill>
        <p:spPr bwMode="auto">
          <a:xfrm>
            <a:off x="-64" y="0"/>
            <a:ext cx="914406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ângulo 2"/>
          <p:cNvSpPr/>
          <p:nvPr/>
        </p:nvSpPr>
        <p:spPr>
          <a:xfrm>
            <a:off x="2357422" y="6143644"/>
            <a:ext cx="52149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hlinkClick r:id="rId3"/>
              </a:rPr>
              <a:t>https://banned.video/channel/the-alex-jones-show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9883" t="9521" r="39055"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t="9091" r="32704" b="60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t="8000" r="2631" b="4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/>
          <a:srcRect l="18118" t="15625" r="19290" b="917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tângulo 3"/>
          <p:cNvSpPr/>
          <p:nvPr/>
        </p:nvSpPr>
        <p:spPr>
          <a:xfrm>
            <a:off x="214282" y="6215082"/>
            <a:ext cx="6528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Fonte: </a:t>
            </a:r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  <a:hlinkClick r:id="rId3"/>
              </a:rPr>
              <a:t>www.nowtheendbegins.com</a:t>
            </a:r>
            <a:r>
              <a:rPr lang="pt-BR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-  14 de Abri de 2020. 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oão\Downloads\IMG-20200420-WA00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wallpapers natureza HD (9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m 4" descr="bíblia-aberta-png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422" y="3214686"/>
            <a:ext cx="6515100" cy="3495675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285720" y="428604"/>
            <a:ext cx="850112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“Não chameis </a:t>
            </a:r>
            <a:r>
              <a:rPr lang="pt-BR" sz="2800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conspiração</a:t>
            </a:r>
            <a:r>
              <a:rPr lang="pt-BR" sz="28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tudo quanto este povo chama </a:t>
            </a:r>
            <a:r>
              <a:rPr lang="pt-BR" sz="2800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conspiração</a:t>
            </a:r>
            <a:r>
              <a:rPr lang="pt-BR" sz="28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e </a:t>
            </a:r>
            <a:r>
              <a:rPr lang="pt-BR" sz="2800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não temais aquilo que ele teme</a:t>
            </a:r>
            <a:r>
              <a:rPr lang="pt-BR" sz="28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nem por isso vos assombreis.  Ao </a:t>
            </a:r>
            <a:r>
              <a:rPr lang="pt-BR" sz="2800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Soberano dos exércitos, a ele santificai</a:t>
            </a:r>
            <a:r>
              <a:rPr lang="pt-BR" sz="28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e seja ele </a:t>
            </a:r>
            <a:r>
              <a:rPr lang="pt-BR" sz="2800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seu temor</a:t>
            </a:r>
            <a:r>
              <a:rPr lang="pt-BR" sz="28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seja ele </a:t>
            </a:r>
            <a:r>
              <a:rPr lang="pt-BR" sz="2800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seu assombro</a:t>
            </a:r>
            <a:r>
              <a:rPr lang="pt-BR" sz="28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 </a:t>
            </a:r>
            <a:r>
              <a:rPr lang="pt-BR" sz="2800" b="1" dirty="0" smtClean="0">
                <a:ln w="11430"/>
                <a:solidFill>
                  <a:srgbClr val="FF0000"/>
                </a:solidFill>
                <a:effectLst>
                  <a:glow rad="228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Isaías 8:12-13  (trad. Bíblia Israelita)</a:t>
            </a:r>
            <a:endParaRPr lang="pt-BR" sz="2800" b="1" dirty="0">
              <a:solidFill>
                <a:srgbClr val="FF0000"/>
              </a:solidFill>
              <a:effectLst>
                <a:glow rad="228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 l="13726" t="9765" r="42350" b="14062"/>
          <a:stretch>
            <a:fillRect/>
          </a:stretch>
        </p:blipFill>
        <p:spPr bwMode="auto">
          <a:xfrm>
            <a:off x="642910" y="285728"/>
            <a:ext cx="7929618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 l="8785" t="9765" r="11603"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t="8789" r="24780"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8236" t="13672" r="29722" b="44336"/>
          <a:stretch>
            <a:fillRect/>
          </a:stretch>
        </p:blipFill>
        <p:spPr bwMode="auto">
          <a:xfrm>
            <a:off x="0" y="0"/>
            <a:ext cx="914400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23645" t="12890" r="28587" b="32422"/>
          <a:stretch>
            <a:fillRect/>
          </a:stretch>
        </p:blipFill>
        <p:spPr bwMode="auto">
          <a:xfrm>
            <a:off x="1857356" y="3143248"/>
            <a:ext cx="5572164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7137" t="12695" r="30820"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/>
          <a:srcRect l="2196" t="3906" r="16544"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João\Downloads\IMG-20200404-WA007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78" name="AutoShape 6" descr="O profeta Elias defendeu a adoração pura | Verdadeira Fé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080" name="AutoShape 8" descr="Temas da Bíblia — ELIAS E OS PROFETAS DE BAAL NO MONTE CARMEL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50" name="Picture 2" descr="C:\Users\João\Pictures\Slide12.PNG"/>
          <p:cNvPicPr>
            <a:picLocks noChangeAspect="1" noChangeArrowheads="1"/>
          </p:cNvPicPr>
          <p:nvPr/>
        </p:nvPicPr>
        <p:blipFill>
          <a:blip r:embed="rId2"/>
          <a:srcRect l="5468" t="20622" r="10156" b="85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Retângulo 5"/>
          <p:cNvSpPr/>
          <p:nvPr/>
        </p:nvSpPr>
        <p:spPr>
          <a:xfrm>
            <a:off x="3857620" y="928670"/>
            <a:ext cx="50006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CORONAVÍRUS, A TEMPESTADE</a:t>
            </a:r>
          </a:p>
          <a:p>
            <a:pPr algn="ctr"/>
            <a:r>
              <a:rPr lang="pt-BR" sz="2400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PERFEITA PARA O FIM:</a:t>
            </a:r>
          </a:p>
          <a:p>
            <a:pPr algn="ctr"/>
            <a:r>
              <a:rPr lang="pt-BR" sz="2400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REVELANDO OS PLANOS</a:t>
            </a:r>
          </a:p>
          <a:p>
            <a:pPr algn="ctr"/>
            <a:r>
              <a:rPr lang="pt-BR" sz="2400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MACABROS DA ELITE </a:t>
            </a:r>
            <a:endParaRPr lang="pt-BR" sz="2400" dirty="0">
              <a:solidFill>
                <a:srgbClr val="FFFF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 l="12954" t="14648" r="39467" b="22028"/>
          <a:stretch>
            <a:fillRect/>
          </a:stretch>
        </p:blipFill>
        <p:spPr bwMode="auto">
          <a:xfrm>
            <a:off x="5214942" y="3571876"/>
            <a:ext cx="3571900" cy="2214554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SBOÇOS DE SERMÕES: IMAGENS BÍBLICAS- SEGUNDA VINDA DE JESU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214282" y="428604"/>
            <a:ext cx="47149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“Ora, </a:t>
            </a:r>
            <a:r>
              <a:rPr lang="pt-BR" sz="2400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quando estas coisas começarem a acontecer</a:t>
            </a:r>
            <a:r>
              <a:rPr lang="pt-BR" sz="24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olhai para cima e levantai as vossas cabeças, porque a </a:t>
            </a:r>
            <a:r>
              <a:rPr lang="pt-BR" sz="2400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vossa redenção está próxima</a:t>
            </a:r>
            <a:r>
              <a:rPr lang="pt-BR" sz="24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.”  </a:t>
            </a:r>
            <a:r>
              <a:rPr lang="pt-BR" sz="2400" b="1" dirty="0" smtClean="0">
                <a:ln w="11430"/>
                <a:solidFill>
                  <a:srgbClr val="FF00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Lucas 21:28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http://2.bp.blogspot.com/-LmD9GWIHAsY/VGlCMlRtFEI/AAAAAAAARF8/CQdsAwYM1_A/s1600/OS%2BIMP%C3%89RIOS%2BMUNDIAIS%2BE%2BO%2BREINO%2BDO%2BMESSIAS%2B(24).PNG"/>
          <p:cNvPicPr>
            <a:picLocks noChangeAspect="1" noChangeArrowheads="1"/>
          </p:cNvPicPr>
          <p:nvPr/>
        </p:nvPicPr>
        <p:blipFill>
          <a:blip r:embed="rId2"/>
          <a:srcRect l="5691" t="21657" r="10569" b="9954"/>
          <a:stretch>
            <a:fillRect/>
          </a:stretch>
        </p:blipFill>
        <p:spPr bwMode="auto">
          <a:xfrm>
            <a:off x="13592" y="-74340"/>
            <a:ext cx="9144000" cy="6858000"/>
          </a:xfrm>
          <a:prstGeom prst="rect">
            <a:avLst/>
          </a:prstGeom>
          <a:noFill/>
        </p:spPr>
      </p:pic>
      <p:pic>
        <p:nvPicPr>
          <p:cNvPr id="3" name="Imagem 2" descr="IgrejaMinisteri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496" y="3714752"/>
            <a:ext cx="5143504" cy="3143248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4714876" y="428604"/>
            <a:ext cx="42148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“Aquele que testifica estas coisas diz: </a:t>
            </a:r>
            <a:r>
              <a:rPr lang="pt-BR" sz="2400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Certamente cedo venho</a:t>
            </a:r>
            <a:r>
              <a:rPr lang="pt-BR" sz="24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 Amém.  </a:t>
            </a:r>
            <a:r>
              <a:rPr lang="pt-BR" sz="2400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Ora vem, Senhor Jesus</a:t>
            </a:r>
            <a:r>
              <a:rPr lang="pt-BR" sz="2400" b="1" dirty="0" smtClean="0">
                <a:ln w="11430"/>
                <a:solidFill>
                  <a:schemeClr val="bg1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.”                     </a:t>
            </a:r>
            <a:r>
              <a:rPr lang="pt-BR" sz="2400" b="1" dirty="0" smtClean="0">
                <a:ln w="11430"/>
                <a:solidFill>
                  <a:srgbClr val="FF00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Apocalipse 22:20 </a:t>
            </a:r>
            <a:endParaRPr lang="pt-BR" sz="2400" dirty="0">
              <a:solidFill>
                <a:srgbClr val="FF0000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79512" y="3061409"/>
            <a:ext cx="48245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ln w="11430"/>
                <a:solidFill>
                  <a:srgbClr val="FFC000"/>
                </a:solidFill>
                <a:effectLst>
                  <a:glow rad="228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Assista as outras partes desse assunto em:</a:t>
            </a:r>
          </a:p>
          <a:p>
            <a:pPr algn="ctr"/>
            <a:endParaRPr lang="pt-BR" sz="2000" b="1" dirty="0">
              <a:ln w="11430"/>
              <a:solidFill>
                <a:schemeClr val="bg1"/>
              </a:solidFill>
              <a:effectLst>
                <a:glow rad="228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2000" b="1" dirty="0">
                <a:ln w="11430"/>
                <a:solidFill>
                  <a:srgbClr val="00B0F0"/>
                </a:solidFill>
                <a:effectLst>
                  <a:glow rad="228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www.adventistas-históricos.com</a:t>
            </a:r>
            <a:endParaRPr lang="pt-BR" sz="2000" b="1" dirty="0">
              <a:ln w="11430"/>
              <a:solidFill>
                <a:srgbClr val="00B0F0"/>
              </a:solidFill>
              <a:effectLst>
                <a:glow rad="228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C:\Users\João\Pictures\Slide14 (2).PNG"/>
          <p:cNvPicPr>
            <a:picLocks noChangeAspect="1" noChangeArrowheads="1"/>
          </p:cNvPicPr>
          <p:nvPr/>
        </p:nvPicPr>
        <p:blipFill>
          <a:blip r:embed="rId2"/>
          <a:srcRect l="5468" t="20622" r="10156" b="85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357158" y="4857760"/>
            <a:ext cx="83582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>
                <a:ln w="11430"/>
                <a:solidFill>
                  <a:srgbClr val="FF00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COVID19 IMPULSIONA PERSEGUIÇÃO RELIGIOSA NO MUNDO</a:t>
            </a:r>
            <a:endParaRPr lang="pt-BR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/>
          <a:srcRect l="2196" t="3906" r="17093" b="527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2"/>
          <a:srcRect l="11677" t="9233" r="38727" b="14844"/>
          <a:stretch>
            <a:fillRect/>
          </a:stretch>
        </p:blipFill>
        <p:spPr bwMode="auto">
          <a:xfrm>
            <a:off x="1142976" y="1571612"/>
            <a:ext cx="7215238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 t="9765" r="31369" b="70704"/>
          <a:stretch>
            <a:fillRect/>
          </a:stretch>
        </p:blipFill>
        <p:spPr bwMode="auto">
          <a:xfrm>
            <a:off x="0" y="0"/>
            <a:ext cx="914400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/>
          <a:srcRect l="15529" t="29072" r="39760" b="6250"/>
          <a:stretch>
            <a:fillRect/>
          </a:stretch>
        </p:blipFill>
        <p:spPr bwMode="auto">
          <a:xfrm>
            <a:off x="857224" y="1571612"/>
            <a:ext cx="7358114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t="9765" r="31369" b="70704"/>
          <a:stretch>
            <a:fillRect/>
          </a:stretch>
        </p:blipFill>
        <p:spPr bwMode="auto">
          <a:xfrm>
            <a:off x="0" y="0"/>
            <a:ext cx="914400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/>
          <a:srcRect l="10981" t="9765" r="38506" b="16015"/>
          <a:stretch>
            <a:fillRect/>
          </a:stretch>
        </p:blipFill>
        <p:spPr bwMode="auto">
          <a:xfrm>
            <a:off x="1428728" y="1500174"/>
            <a:ext cx="6572296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t="9765" r="31369" b="70704"/>
          <a:stretch>
            <a:fillRect/>
          </a:stretch>
        </p:blipFill>
        <p:spPr bwMode="auto">
          <a:xfrm>
            <a:off x="0" y="0"/>
            <a:ext cx="914400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5922" t="3906" r="28623" b="8203"/>
          <a:stretch>
            <a:fillRect/>
          </a:stretch>
        </p:blipFill>
        <p:spPr bwMode="auto">
          <a:xfrm>
            <a:off x="285720" y="0"/>
            <a:ext cx="85011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www.adventistas.com/wp-content/uploads/2020/04/bill-hates-imperad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0" y="57148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>
                <a:ln w="11430"/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OPORTUNISTA AUTORITÁRIO BILL GATES PRESSIONA O IMPLANTE DIGITAL </a:t>
            </a:r>
            <a:endParaRPr lang="pt-BR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2572</TotalTime>
  <Words>353</Words>
  <Application>Microsoft Office PowerPoint</Application>
  <PresentationFormat>Apresentação na tela (4:3)</PresentationFormat>
  <Paragraphs>22</Paragraphs>
  <Slides>29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2" baseType="lpstr">
      <vt:lpstr>Arial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João</dc:creator>
  <cp:lastModifiedBy>Silas Jakel</cp:lastModifiedBy>
  <cp:revision>220</cp:revision>
  <dcterms:created xsi:type="dcterms:W3CDTF">2020-04-09T12:15:38Z</dcterms:created>
  <dcterms:modified xsi:type="dcterms:W3CDTF">2020-05-06T19:49:42Z</dcterms:modified>
</cp:coreProperties>
</file>