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8" r:id="rId2"/>
    <p:sldId id="259" r:id="rId3"/>
    <p:sldId id="264" r:id="rId4"/>
    <p:sldId id="279" r:id="rId5"/>
    <p:sldId id="280" r:id="rId6"/>
    <p:sldId id="284" r:id="rId7"/>
    <p:sldId id="296" r:id="rId8"/>
    <p:sldId id="289" r:id="rId9"/>
    <p:sldId id="321" r:id="rId10"/>
    <p:sldId id="292" r:id="rId11"/>
    <p:sldId id="343" r:id="rId12"/>
    <p:sldId id="325" r:id="rId13"/>
    <p:sldId id="293" r:id="rId14"/>
    <p:sldId id="347" r:id="rId15"/>
    <p:sldId id="348" r:id="rId16"/>
    <p:sldId id="350" r:id="rId17"/>
    <p:sldId id="349" r:id="rId18"/>
    <p:sldId id="351" r:id="rId19"/>
    <p:sldId id="365" r:id="rId20"/>
    <p:sldId id="366" r:id="rId21"/>
    <p:sldId id="345" r:id="rId22"/>
    <p:sldId id="352" r:id="rId23"/>
    <p:sldId id="353" r:id="rId24"/>
    <p:sldId id="354" r:id="rId25"/>
    <p:sldId id="265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681" autoAdjust="0"/>
  </p:normalViewPr>
  <p:slideViewPr>
    <p:cSldViewPr>
      <p:cViewPr varScale="1">
        <p:scale>
          <a:sx n="76" d="100"/>
          <a:sy n="76" d="100"/>
        </p:scale>
        <p:origin x="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F00EB-4FBF-4833-B332-16A97AD220C7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8B261-BA9F-42D2-B31E-BAB7DCEBE99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88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T-shirt de Ordo Ab Chao.  Ordo ab chao AKA order from caos is ..."/>
          <p:cNvPicPr>
            <a:picLocks noChangeAspect="1" noChangeArrowheads="1"/>
          </p:cNvPicPr>
          <p:nvPr/>
        </p:nvPicPr>
        <p:blipFill>
          <a:blip r:embed="rId2"/>
          <a:srcRect l="30232" t="19355" r="29070" b="35484"/>
          <a:stretch>
            <a:fillRect/>
          </a:stretch>
        </p:blipFill>
        <p:spPr bwMode="auto">
          <a:xfrm>
            <a:off x="1142976" y="0"/>
            <a:ext cx="6858048" cy="6858000"/>
          </a:xfrm>
          <a:prstGeom prst="rect">
            <a:avLst/>
          </a:prstGeom>
          <a:noFill/>
        </p:spPr>
      </p:pic>
      <p:pic>
        <p:nvPicPr>
          <p:cNvPr id="4" name="Imagem 3" descr="order_out_of_chaos_freemasonry_8zz.jpg"/>
          <p:cNvPicPr>
            <a:picLocks noChangeAspect="1"/>
          </p:cNvPicPr>
          <p:nvPr/>
        </p:nvPicPr>
        <p:blipFill>
          <a:blip r:embed="rId2"/>
          <a:srcRect l="25000" t="63542" r="31249" b="5208"/>
          <a:stretch>
            <a:fillRect/>
          </a:stretch>
        </p:blipFill>
        <p:spPr>
          <a:xfrm>
            <a:off x="7858148" y="0"/>
            <a:ext cx="1285852" cy="6858000"/>
          </a:xfrm>
          <a:prstGeom prst="rect">
            <a:avLst/>
          </a:prstGeom>
        </p:spPr>
      </p:pic>
      <p:pic>
        <p:nvPicPr>
          <p:cNvPr id="5" name="Imagem 4" descr="order_out_of_chaos_freemasonry_8zz.jpg"/>
          <p:cNvPicPr>
            <a:picLocks noChangeAspect="1"/>
          </p:cNvPicPr>
          <p:nvPr/>
        </p:nvPicPr>
        <p:blipFill>
          <a:blip r:embed="rId2"/>
          <a:srcRect l="25000" t="63542" r="31249" b="5208"/>
          <a:stretch>
            <a:fillRect/>
          </a:stretch>
        </p:blipFill>
        <p:spPr>
          <a:xfrm>
            <a:off x="0" y="0"/>
            <a:ext cx="1285852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57158" y="357166"/>
            <a:ext cx="1926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PARTE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2079" t="11719" r="39055" b="14062"/>
          <a:stretch>
            <a:fillRect/>
          </a:stretch>
        </p:blipFill>
        <p:spPr bwMode="auto">
          <a:xfrm>
            <a:off x="714348" y="285728"/>
            <a:ext cx="7715304" cy="628654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adventmessenger.org/wp-content/uploads/IMG_1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6262" name="Picture 6" descr="Papa Francisco 2 | Arquidiocese de Belé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56" y="3714752"/>
            <a:ext cx="2500362" cy="314324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57158" y="2786058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PAPA FRANCISCO CORAJOSAMENTE PROMOVE SUA RELIGIÃO MUNDIAL </a:t>
            </a:r>
            <a:endParaRPr lang="pt-BR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/>
          <a:srcRect l="21449" t="8984" r="28038" b="9961"/>
          <a:stretch>
            <a:fillRect/>
          </a:stretch>
        </p:blipFill>
        <p:spPr bwMode="auto">
          <a:xfrm>
            <a:off x="642910" y="142852"/>
            <a:ext cx="778674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0178" name="Picture 2" descr="Laudato si': Carta encíclica sobre el cuidado de la casa común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643182"/>
            <a:ext cx="2630475" cy="35719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214282" y="214290"/>
            <a:ext cx="864399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encíclica climática do Papa Francisco, “</a:t>
            </a:r>
            <a:r>
              <a:rPr lang="pt-BR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Si”, 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foi criada para ser implementada como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legislação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É isso que especialistas e estudiosos católicos estão dizendo sobre essa encíclica Papal.  Isso não foi escrito para ser simplesmente uma peça de conversão para pastores e igrejas.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acordo com especialistas católicos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pt-BR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Si” é uma “Legislação”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que eles estão prevendo que se tornará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“lei” dentro de 10 anos ou menos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pt-BR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apenas uma coincidência que “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Si” tenha sido promovido recentemente  durante  uma  reunião de alto nível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entre o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governo dos EUA e o Vaticano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  É apenas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coincidência    que    Roma    esteja   empurrando 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Si”   por   mais   de 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650  organizações</a:t>
            </a:r>
          </a:p>
          <a:p>
            <a:pPr algn="just"/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católica   em   todo   o   mundo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   É  apenas  uma 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coincidência     que     Greta     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Thunburg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esteja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levando 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mensagem  climática  do papa para a</a:t>
            </a:r>
          </a:p>
          <a:p>
            <a:pPr algn="just"/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América   e   o   mundo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   O   nosso  dever  como 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cristão 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proclamar  as  verdades  especiais  de </a:t>
            </a:r>
          </a:p>
          <a:p>
            <a:pPr algn="just"/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Apocalipse 14:06-12 (Mensagem dos Três Anjos)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a única solução para a atual crise moral do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mundo.  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 devemos   como  Igreja  abraçar  o </a:t>
            </a:r>
          </a:p>
          <a:p>
            <a:pPr algn="just"/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movimento de mudanças climáticas “</a:t>
            </a:r>
            <a:r>
              <a:rPr lang="pt-BR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Si”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pois esse movimento está promovendo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agenda</a:t>
            </a:r>
          </a:p>
          <a:p>
            <a:pPr algn="just"/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descanso verde do Papa para o Domingo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ou seja,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descanso dominical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1647" t="3906" r="5563" b="91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2196" t="3906" r="18191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 l="1098" t="3906" r="18191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1530" t="27344" r="13250" b="32987"/>
          <a:stretch>
            <a:fillRect/>
          </a:stretch>
        </p:blipFill>
        <p:spPr bwMode="auto">
          <a:xfrm>
            <a:off x="214282" y="3214686"/>
            <a:ext cx="8715436" cy="300039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19765" t="41015" r="22035" b="21875"/>
          <a:stretch>
            <a:fillRect/>
          </a:stretch>
        </p:blipFill>
        <p:spPr bwMode="auto">
          <a:xfrm>
            <a:off x="214282" y="214290"/>
            <a:ext cx="8715436" cy="28575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500034" y="628652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Fonte: 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vatican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</a:t>
            </a:r>
            <a:endParaRPr lang="pt-BR" dirty="0"/>
          </a:p>
        </p:txBody>
      </p:sp>
      <p:pic>
        <p:nvPicPr>
          <p:cNvPr id="96258" name="Picture 2" descr="Laudato Si Y La Ecología Integral (With images) | Pope francis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2357454" cy="1995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 l="9883" t="4882" r="16544" b="111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/>
          <a:srcRect l="8236" t="21484" r="37408" b="28711"/>
          <a:stretch>
            <a:fillRect/>
          </a:stretch>
        </p:blipFill>
        <p:spPr bwMode="auto">
          <a:xfrm>
            <a:off x="357158" y="1285860"/>
            <a:ext cx="850112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7686" t="11719" r="10505" b="65894"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3294" t="63477" r="35761" b="27734"/>
          <a:stretch>
            <a:fillRect/>
          </a:stretch>
        </p:blipFill>
        <p:spPr bwMode="auto">
          <a:xfrm>
            <a:off x="571472" y="5857892"/>
            <a:ext cx="807249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allpapers natureza HD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 descr="bíblia-aberta-png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214686"/>
            <a:ext cx="6515100" cy="34956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85720" y="428604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estando assentado no Monte das Oliveiras, chegaram-se a ele os seus discípulos em particular, dizendo: Dize-nos, quando serão essas coisas,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que sinal haverá da tua vinda e do fim do mundo?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</a:t>
            </a:r>
          </a:p>
          <a:p>
            <a:pPr algn="r"/>
            <a:r>
              <a:rPr lang="pt-BR" sz="28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24:03.</a:t>
            </a:r>
            <a:endParaRPr lang="pt-BR" sz="2800" b="1" dirty="0">
              <a:solidFill>
                <a:srgbClr val="FF0000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/>
          <a:srcRect l="7138" t="4882" r="25329" b="4297"/>
          <a:stretch>
            <a:fillRect/>
          </a:stretch>
        </p:blipFill>
        <p:spPr bwMode="auto">
          <a:xfrm>
            <a:off x="142844" y="214266"/>
            <a:ext cx="8786874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adventmessenger.org/wp-content/uploads/California-Wildfi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428596" y="500042"/>
            <a:ext cx="8286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“Eles (líderes) apontam para calamidades na terra e no mar – para as tempestades de ventos, as inundações, os terremotos, a destruição pelo fogo –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julgamento indicando o descontentamento de Deus, porque o domingo não é sagrado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Essas calamidades aumentarão cada vez mais,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desastre acontecerá logo após o outro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.”  </a:t>
            </a:r>
            <a:r>
              <a:rPr lang="pt-BR" sz="2000" b="1" dirty="0" err="1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Signs</a:t>
            </a:r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Times, 17 de janeiro de 1884, pág. 14.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adventmessenger.org/wp-content/uploads/domingo21_05-1024x6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428596" y="5072074"/>
            <a:ext cx="8143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Open Sans"/>
                <a:cs typeface="Arial" pitchFamily="34" charset="0"/>
              </a:rPr>
              <a:t> </a:t>
            </a:r>
            <a:r>
              <a:rPr lang="pt-BR" sz="1600" b="1" dirty="0" smtClean="0">
                <a:solidFill>
                  <a:srgbClr val="FF0000"/>
                </a:solidFill>
                <a:latin typeface="Open Sans"/>
                <a:cs typeface="Arial" pitchFamily="34" charset="0"/>
              </a:rPr>
              <a:t> </a:t>
            </a:r>
            <a:endParaRPr lang="pt-BR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5720" y="214290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Dois pontos importantes sobre a Lei Dominical:</a:t>
            </a:r>
          </a:p>
          <a:p>
            <a:pPr algn="just"/>
            <a:endParaRPr lang="pt-BR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1- As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leis dominicais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virão furtivamente; o que significa que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eles serão misturados com outros problemas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para ocultar sua verdadeira natureza.</a:t>
            </a:r>
          </a:p>
          <a:p>
            <a:pPr algn="just"/>
            <a:endParaRPr lang="pt-BR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Desastres climáticos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serão apresentados como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uma das principais razões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para o estabelecimento dessas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leis dominicais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pt-BR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podemos ver o esforço do Vaticano para promover a encíclica do Papa sobre mudança climática (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Si) cumprindo os critérios dados acima?  A encíclica do Papa é um aviso sobre o clima e aborda desastres naturais.  De acordo com o texto atual de “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Laudato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Si”, possui uma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provisão para o descanso no “domingo”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(seção # 237)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uma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provisão de “aplicação da lei </a:t>
            </a:r>
            <a:r>
              <a:rPr lang="pt-BR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(seção # 179)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João\Downloads\Pope-Francis-Laudato-Si-1536x8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428596" y="685800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14282" y="4857760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ligação entre a suposta “crise” do aquecimento global e o descanso dominical obrigatório era óbvio demais para passar desapercebida.  A adoração 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luciferiana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(através da guarda do domingo), será imposta ao mundo mediante legislação civil conforme o Apocalipse já havia revelado.  O verdadeiro dia de guarda – o sábado do sétimo dia – será pisado pelo mundo.  De que lado você vai ficar?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Sábado, o selo da lei de Deus – MM 2017 | Blog do Seu Alip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500034" y="4857760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“Já é tempo, Senhor, para intervires, pois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tua lei está sendo violada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.”  </a:t>
            </a:r>
            <a:r>
              <a:rPr lang="pt-BR" sz="28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Salmo 119:126  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mazing-places-romania-11__8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57158" y="500042"/>
            <a:ext cx="83582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“Não to mandei eu? 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Esforça-te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 bom ânimo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temas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te espantes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porque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SENHOR teu Deus é contigo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quer que andares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</a:t>
            </a:r>
            <a:r>
              <a:rPr lang="pt-BR" sz="28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1:09. </a:t>
            </a:r>
          </a:p>
          <a:p>
            <a:pPr algn="just"/>
            <a:endParaRPr lang="pt-BR" sz="2800" b="1" dirty="0" smtClean="0">
              <a:ln w="11430"/>
              <a:solidFill>
                <a:srgbClr val="FF0000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>
                <a:ln w="11430"/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 as outras partes desse assunto em:</a:t>
            </a:r>
          </a:p>
          <a:p>
            <a:pPr algn="ctr"/>
            <a:endParaRPr lang="pt-BR" sz="2400" b="1" dirty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>
                <a:ln w="11430"/>
                <a:solidFill>
                  <a:srgbClr val="00B0F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www.adventistas-históricos.com</a:t>
            </a:r>
          </a:p>
          <a:p>
            <a:pPr algn="just"/>
            <a:endParaRPr lang="pt-BR" sz="2400" b="1" dirty="0" smtClean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4" name="Imagem 3" descr="IgrejaMinisteri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714752"/>
            <a:ext cx="5143504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14282" y="214290"/>
            <a:ext cx="5429288" cy="6215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ORDEM A PARTIR DO CAOS</a:t>
            </a:r>
          </a:p>
          <a:p>
            <a:pPr algn="just"/>
            <a:endParaRPr lang="pt-BR" sz="2800" b="1" dirty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“Ordem a Partir do Caos” é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lema do 33º grau da Maçonaria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A engenharia social controlada pela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elite mundial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baseou-se neste lema para desenvolver uma das mais bem sucedidas estratégias de manipulação de massas.  O conceito é fácil de entender.</a:t>
            </a:r>
          </a:p>
          <a:p>
            <a:pPr algn="just"/>
            <a:endParaRPr lang="pt-BR" sz="2000" b="1" dirty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plena estabilidade as massas tornam-se coesas e difíceis de serem manipuladas. 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caos completo as massas tornam-se vulneráveis e facilmente manipuláveis, produzindo as mudanças desejadas pela elite ocultista mundial a serviço do Vaticano.</a:t>
            </a:r>
          </a:p>
          <a:p>
            <a:pPr algn="just"/>
            <a:endParaRPr lang="pt-BR" sz="2400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Picture 2" descr="Quinta feira de Endoenças, tradição do Grau Cavaleiro Rosa Cru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85728"/>
            <a:ext cx="3000396" cy="3071834"/>
          </a:xfrm>
          <a:prstGeom prst="rect">
            <a:avLst/>
          </a:prstGeom>
          <a:noFill/>
        </p:spPr>
      </p:pic>
      <p:pic>
        <p:nvPicPr>
          <p:cNvPr id="21508" name="Picture 4" descr="Which Anti-Virus do you use? | FibreF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4714884"/>
            <a:ext cx="3143272" cy="2143116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2857488" y="5500702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SemiBold" pitchFamily="34" charset="0"/>
                <a:cs typeface="Arial" pitchFamily="34" charset="0"/>
              </a:rPr>
              <a:t>CORONAVIRUS</a:t>
            </a:r>
            <a:endParaRPr lang="pt-BR" sz="2000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pic>
        <p:nvPicPr>
          <p:cNvPr id="21510" name="Picture 6" descr="Rede Globo | Rede Globo Logopedia 2 Wiki | Fa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143380"/>
            <a:ext cx="1643042" cy="1714512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5572132" y="3643314"/>
            <a:ext cx="357186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SemiBold" pitchFamily="34" charset="0"/>
                <a:cs typeface="Arial" pitchFamily="34" charset="0"/>
              </a:rPr>
              <a:t>SORRIA!</a:t>
            </a:r>
          </a:p>
          <a:p>
            <a:pPr algn="ctr"/>
            <a:endParaRPr lang="pt-BR" sz="2800" b="1" dirty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SemiBold" pitchFamily="34" charset="0"/>
              <a:cs typeface="Arial" pitchFamily="34" charset="0"/>
            </a:endParaRPr>
          </a:p>
          <a:p>
            <a:pPr algn="ctr"/>
            <a:endParaRPr lang="pt-BR" b="1" dirty="0" smtClean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SemiBold" pitchFamily="34" charset="0"/>
              <a:cs typeface="Arial" pitchFamily="34" charset="0"/>
            </a:endParaRPr>
          </a:p>
          <a:p>
            <a:pPr algn="ctr"/>
            <a:endParaRPr lang="pt-BR" b="1" dirty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SemiBold" pitchFamily="34" charset="0"/>
              <a:cs typeface="Arial" pitchFamily="34" charset="0"/>
            </a:endParaRPr>
          </a:p>
          <a:p>
            <a:pPr algn="ctr"/>
            <a:endParaRPr lang="pt-BR" b="1" dirty="0" smtClean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SemiBold" pitchFamily="34" charset="0"/>
              <a:cs typeface="Arial" pitchFamily="34" charset="0"/>
            </a:endParaRPr>
          </a:p>
          <a:p>
            <a:pPr algn="ctr"/>
            <a:endParaRPr lang="pt-BR" b="1" dirty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SemiBold" pitchFamily="34" charset="0"/>
              <a:cs typeface="Arial" pitchFamily="34" charset="0"/>
            </a:endParaRPr>
          </a:p>
          <a:p>
            <a:pPr algn="ctr"/>
            <a:endParaRPr lang="pt-BR" b="1" dirty="0" smtClean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SemiBold" pitchFamily="34" charset="0"/>
              <a:cs typeface="Arial" pitchFamily="34" charset="0"/>
            </a:endParaRPr>
          </a:p>
          <a:p>
            <a:pPr algn="ctr"/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SemiBold" pitchFamily="34" charset="0"/>
                <a:cs typeface="Arial" pitchFamily="34" charset="0"/>
              </a:rPr>
              <a:t>VOCÊ ESTÁ SENDO</a:t>
            </a:r>
          </a:p>
          <a:p>
            <a:pPr algn="ctr"/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SemiBold" pitchFamily="34" charset="0"/>
                <a:cs typeface="Arial" pitchFamily="34" charset="0"/>
              </a:rPr>
              <a:t>MANIPULADO! </a:t>
            </a:r>
            <a:endParaRPr lang="pt-BR" sz="2800" dirty="0">
              <a:solidFill>
                <a:srgbClr val="FFFF00"/>
              </a:solidFill>
              <a:latin typeface="Bahnschrift Semi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14282" y="500042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“Os profetas do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Clube de Roma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predizem que “ocorrerá um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colapso total do nosso sistema mundial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entre 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início e o meio do século XXI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se não forem tomadas medidas para solucionar os problemas que hoje enfrentamos.”  </a:t>
            </a:r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666 A Nova Ordem Mundial, Jorge Rizzo, pág. 26. </a:t>
            </a:r>
            <a:endParaRPr lang="pt-BR" sz="2000" b="1" dirty="0">
              <a:ln w="11430"/>
              <a:solidFill>
                <a:srgbClr val="FF00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6" name="Picture 4" descr="VIDA SUSTENTÁVEL: CLUBE DE RO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643182"/>
            <a:ext cx="3143272" cy="262414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214282" y="2357430"/>
            <a:ext cx="51435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Clube de Roma é um grupo de banqueiros e milionários que se reúnem para tomar decisões de como manipular e distorcer a política e economia internacional para que assim possam eliminar a concorrência de forma que venham  controlar a população a fim de deixar um legado.  Foi fundado em 1968 por juntamente Aurélio 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Peccei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um incentivador do ADELA (Consórcios de Bancos da América Latina).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14282" y="214290"/>
            <a:ext cx="6072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1974 o </a:t>
            </a:r>
            <a:r>
              <a:rPr lang="pt-BR" sz="2000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illuminati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publicou o livro “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Mankind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Turning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Point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que expõe 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projeto das Dez Super Nações Mundiais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pelo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Clube de Roma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Picture 4" descr="https://adissertacaodocstore.files.wordpress.com/2013/07/untitled.png"/>
          <p:cNvPicPr>
            <a:picLocks noChangeAspect="1" noChangeArrowheads="1"/>
          </p:cNvPicPr>
          <p:nvPr/>
        </p:nvPicPr>
        <p:blipFill>
          <a:blip r:embed="rId2"/>
          <a:srcRect l="2222" r="1111"/>
          <a:stretch>
            <a:fillRect/>
          </a:stretch>
        </p:blipFill>
        <p:spPr bwMode="auto">
          <a:xfrm>
            <a:off x="571472" y="1571612"/>
            <a:ext cx="5572164" cy="32147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7172" name="Picture 4" descr="Mankind at the Turning Point: The Second Report... - Livros n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571480"/>
            <a:ext cx="2357454" cy="318134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285720" y="5000636"/>
            <a:ext cx="5286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1-  América do Norte – Canadá, México e EUA.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  Europa Ocidental.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3-  Japão.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4-  Austrália, África do Sul e mais alguns países.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5-  Leste Europeu incluindo a Rússia.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6-  América Latina.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sz="1600" dirty="0"/>
          </a:p>
        </p:txBody>
      </p:sp>
      <p:sp>
        <p:nvSpPr>
          <p:cNvPr id="11" name="Retângulo 10"/>
          <p:cNvSpPr/>
          <p:nvPr/>
        </p:nvSpPr>
        <p:spPr>
          <a:xfrm>
            <a:off x="5357818" y="5000636"/>
            <a:ext cx="3683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7-  Norte da África e Oriente Médio.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8-  África Tropical.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9-  Sul e Sudeste da Ásia.</a:t>
            </a:r>
          </a:p>
          <a:p>
            <a:r>
              <a:rPr lang="pt-BR" sz="1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10-  China.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14282" y="285728"/>
            <a:ext cx="8715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“E, quanto ao que viste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pés, e dos dedos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em parte de barro de oleiro, e em parte de ferro,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isso será um reino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dividido; contudo haverá nele alguma coisa da firmeza do ferro, pois viste o ferro misturado com barro de lodo. ... Mas,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 dias desses reis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 Deus do céu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levantará um reino que não será jamais destruído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e este reino não passará a outro povo; esmiuçará e consumirá todos esses reinos, mas ele mesmo subsistirá para sempre.”  </a:t>
            </a:r>
            <a:r>
              <a:rPr lang="pt-BR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Daniel 2:41 e 44.  </a:t>
            </a:r>
          </a:p>
          <a:p>
            <a:pPr algn="just"/>
            <a:endParaRPr lang="pt-BR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9939" name="Picture 3" descr="Homem segurando placa png 1 » PNG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092" y="3571876"/>
            <a:ext cx="4714908" cy="3286124"/>
          </a:xfrm>
          <a:prstGeom prst="rect">
            <a:avLst/>
          </a:prstGeom>
          <a:noFill/>
        </p:spPr>
      </p:pic>
      <p:pic>
        <p:nvPicPr>
          <p:cNvPr id="9" name="Picture 2" descr="https://4.bp.blogspot.com/_AC1RPRA4b6c/Sx1G5B0InrI/AAAAAAAAAaE/EZkrivhm4Gs/s640/clube+de+Rom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929066"/>
            <a:ext cx="2714644" cy="1785950"/>
          </a:xfrm>
          <a:prstGeom prst="rect">
            <a:avLst/>
          </a:prstGeom>
          <a:noFill/>
        </p:spPr>
      </p:pic>
      <p:sp>
        <p:nvSpPr>
          <p:cNvPr id="39941" name="AutoShape 5" descr="A-VISAO-DA-ESTAT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Picture 4" descr="http://4.bp.blogspot.com/-21npOe5sxEQ/VDrsh-66tfI/AAAAAAAAQ0U/6PQ7CtQIadI/s1600/O%2BDEUS%2BQUE%2BINTERVEM%2BNA%2BHIST%C3%93RIA%2B(22).PNG"/>
          <p:cNvPicPr>
            <a:picLocks noChangeAspect="1" noChangeArrowheads="1"/>
          </p:cNvPicPr>
          <p:nvPr/>
        </p:nvPicPr>
        <p:blipFill>
          <a:blip r:embed="rId4"/>
          <a:srcRect l="6000" t="21497" r="11000" b="9235"/>
          <a:stretch>
            <a:fillRect/>
          </a:stretch>
        </p:blipFill>
        <p:spPr bwMode="auto">
          <a:xfrm>
            <a:off x="214282" y="3929066"/>
            <a:ext cx="4429156" cy="271464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3" name="Picture 7" descr="Evangelismo Infantil: Tesouros Infantis - V2N2 - Lição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928934"/>
            <a:ext cx="1357322" cy="3643314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1500166" y="2428868"/>
            <a:ext cx="7286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profecia de Daniel 2:41-44, revela que o mundo estará dividido em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Dez Blocos Econômicos, Dez Super Nações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por ocasião da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volta de Jesus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 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ão\Pictures\O DEUS QUE INTERVEM NA HISTÓRIA (13).PNG"/>
          <p:cNvPicPr>
            <a:picLocks noChangeAspect="1" noChangeArrowheads="1"/>
          </p:cNvPicPr>
          <p:nvPr/>
        </p:nvPicPr>
        <p:blipFill>
          <a:blip r:embed="rId2"/>
          <a:srcRect l="5357" t="21624" r="10714" b="89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85720" y="5286388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“Respondeu o rei a Daniel, e disse: Certamente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vosso Deus é Deus dos deuses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e o Senhor dos reis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revelador de mistérios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pois pudeste revelar este mistério.”  </a:t>
            </a:r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Daniel 2:47. 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5060" name="Picture 4" descr="encrypted-tbn0.gstatic.com/images?q=tbn:ANd9GcQ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3786190"/>
            <a:ext cx="1828795" cy="273843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285720" y="428604"/>
            <a:ext cx="84296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“A profecia de 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Apoc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17:12 revela a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estratégia de Satanás na implantação do governo mundial!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“E os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dez chifres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que viste são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dez reis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que ainda não receberam 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reino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mas receberão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poder como reis ... com a besta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Estes têm um mesmo intento e entregarão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seu poder e autoridade à besta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.” (</a:t>
            </a:r>
            <a:r>
              <a:rPr lang="pt-BR" sz="2000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Apoc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17:12-13).</a:t>
            </a:r>
          </a:p>
          <a:p>
            <a:pPr algn="just"/>
            <a:endParaRPr lang="pt-BR" sz="2000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revela que no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tempo do fim Satanás dividiria o mundo em Dez Reinos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os colocaria sob o </a:t>
            </a:r>
            <a:r>
              <a:rPr lang="pt-BR" sz="20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poder do Vaticano</a:t>
            </a:r>
            <a:r>
              <a:rPr lang="pt-BR" sz="20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  Os dez reis ainda não receberam o reino porque esses reinos estão em processo de formação!”  </a:t>
            </a:r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Sétimo Milênio, pastor Samuel Ramos, </a:t>
            </a:r>
            <a:r>
              <a:rPr lang="pt-BR" sz="2000" b="1" dirty="0" err="1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págs</a:t>
            </a:r>
            <a:r>
              <a:rPr lang="pt-BR" sz="20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154 e 155.    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45062" name="Picture 6" descr="Igreja Católica é a besta do Apocalipse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714752"/>
            <a:ext cx="3810000" cy="287655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15373" t="9765" r="20937" b="160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1215</Words>
  <Application>Microsoft Office PowerPoint</Application>
  <PresentationFormat>Apresentação na tela (4:3)</PresentationFormat>
  <Paragraphs>76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Bahnschrift SemiBold</vt:lpstr>
      <vt:lpstr>Calibri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João</dc:creator>
  <cp:lastModifiedBy>Silas Jakel</cp:lastModifiedBy>
  <cp:revision>201</cp:revision>
  <dcterms:created xsi:type="dcterms:W3CDTF">2020-04-09T12:15:38Z</dcterms:created>
  <dcterms:modified xsi:type="dcterms:W3CDTF">2020-05-06T19:48:16Z</dcterms:modified>
</cp:coreProperties>
</file>