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  <p:sldId id="298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AC23-315F-41C2-9350-794E89CB075C}" type="datetimeFigureOut">
              <a:rPr lang="pt-BR" smtClean="0"/>
              <a:pPr/>
              <a:t>1/12/2011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C786-2FC5-4E66-BC23-174F1DBD61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igrej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1857364"/>
            <a:ext cx="85839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O ADVENTISMO:</a:t>
            </a:r>
          </a:p>
          <a:p>
            <a:pPr algn="ctr"/>
            <a:r>
              <a:rPr lang="pt-BR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ONTEM E HOJE</a:t>
            </a:r>
            <a:endParaRPr lang="pt-BR" sz="1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6286520"/>
            <a:ext cx="942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COMPARATIVO DO ADVENTISMO NOS DIAS DOS PIONEIROS E NA ATUALIDADE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14412" y="2714620"/>
            <a:ext cx="1057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PERSONALIDADE DE DEUS</a:t>
            </a:r>
            <a:endParaRPr lang="pt-BR" sz="66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142852"/>
            <a:ext cx="811632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 Espírito  Santo  é  a  “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glória  de Deus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em forma de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uma pomba de ouro polido, que pousou sobre Jesus”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batismo (Temperança, pág. 284).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 1919,  a  IASD,  entrou  em  controvérsia  sobre  a presença  e  personalidade  de Deus, até que em 1980, oficializou a doutrina da Trindade, que como ensinava o  pioneiro  J.  N. Andrews “é o vinho mais pernicioso da Babilônia, pois destrói a personalidade do Pai e do Filho.”    Ou  seja,  o  ensinamento da Trindade nega o Pai  e  o  Filho,  quando  afirma  que  ambos  e  mais o Espírito Santo, são co-iguais e co-eternos (I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2:22).</a:t>
            </a:r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1214422"/>
            <a:ext cx="106442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NATUREZA</a:t>
            </a:r>
          </a:p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DE CRISTO</a:t>
            </a:r>
            <a:endParaRPr lang="pt-BR" sz="110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285728"/>
            <a:ext cx="811632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“... EM TUDO fosse feito SEMELHANTE a seus irmãos,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...”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Heb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2:17.  “Até 1957 houve no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adventismo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FORTE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CONSENSO  de  que a humanidade de Jesus era igual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à  de  toda  pessoa  após  a  queda  de  Adão (posição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pós-queda).”   Wilson 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Endruveit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Revista  Adventista,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agosto de 2004, pp. 12-14.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 1957, a IASD, aceitou o ensinamento de que Jesus veio com a  natureza  do  Adão antes da queda (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pré-lapsariana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aceitando um Jesus que não veio na mesma carne que a nossa.  Eles agora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argumentam  igual  a Roma – Dizem: Ele veio em carne, mas não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carne  caída  pecaminosa.    Estão igualmente preenchendo as </a:t>
            </a:r>
          </a:p>
          <a:p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condições do anticristo (II João 7, 10 e 11). </a:t>
            </a:r>
            <a:endParaRPr lang="pt-BR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1214422"/>
            <a:ext cx="106442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CRIAÇÃO</a:t>
            </a:r>
          </a:p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DO MUNDO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285728"/>
            <a:ext cx="81163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“No  princípio  era o Verbo, e o Verbo estava em Deus,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 Deus  era com o Verbo.” (Tradução correta de João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1:01).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 E FILHO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empenharam-Se na grandiosa, poderosa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obra  que  tinham  planejado  –  a  criação do mundo.”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História da Redenção, pág. 20.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Pai, Filho e Espírito Santo se envolveram na obra da criação.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1214422"/>
            <a:ext cx="106442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CRIAÇÃO</a:t>
            </a:r>
          </a:p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DO HOMEM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285728"/>
            <a:ext cx="81163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“...  disse 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Deus  a  Seu  Filho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‘Façamos  o homem à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nossa  imagem.’  Gên.  1:26.”   História  da Redenção,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pág. 21.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“Façamos   o   homem   ...   O  verbo  e  o  pronome ...  Indicando   o   </a:t>
            </a:r>
            <a:r>
              <a:rPr lang="pt-B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trinitarismo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da  Divindade  – Deus Pai, Deus  Filho  e  Deus  Espírito  Santo.”  Nisto Cremos, pág. 116.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1214422"/>
            <a:ext cx="106442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EXPIAÇÃO</a:t>
            </a:r>
          </a:p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DO PECADO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285728"/>
            <a:ext cx="81163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“...   antes  que  a  obra de Cristo pela redenção dos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homens  seja  completada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uma obra de expiação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a  remoção  do  pecado do santuário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... Cristo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tinha  somente  completado uma parte de Sua obra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   nosso  Intercessor,  para  entrar  para  outra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porção  de  Sua  obra,  e  Ele  ainda  pleiteia  o  Seu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sangue  perante o Pai em benefício dos pecadores.”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Conflito dos Séculos,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págs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421-422, 429.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Cristo   fez   uma   expiação   completa   na  cruz  do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Calvário.</a:t>
            </a:r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E:\fotos para PPTs 1\bibli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7" cy="685799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5643578"/>
            <a:ext cx="912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“... a igreja do Deus vivo, COLUNA E ESTEIO DA VERDADE.”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Timóteo 3:15.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785794"/>
            <a:ext cx="106442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DIA DO</a:t>
            </a:r>
          </a:p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SENHOR</a:t>
            </a:r>
          </a:p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APOC. 1:10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214290"/>
            <a:ext cx="811632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“Eu  fui  arrebatado em espírito no dia do Senhor...”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Apocalipse 1:10.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  DIA  DO  SENHOR  mencionado  por  João  era  o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SÁBADO, ...”   EGW, Santificação, pág. 74 (CD ROM).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“Com  base  no  livro 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Sabbath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to 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Sunday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de </a:t>
            </a:r>
          </a:p>
          <a:p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Samuelle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Bacchiocchi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 mostrei   finalmente   que a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expressão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refere  nem  ao  Sábado  nem ao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Domingo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mas ao tempo em que nosso Senhor Jesus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deverá regressar  a este mundo para continuar a sua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obra  de  resgate do ser humano.”  Almir A. Fonseca, Revista Ministério, maio/junho de 1993, pp. 31-32.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1214422"/>
            <a:ext cx="10644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96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96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ECUMENISMO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428604"/>
            <a:ext cx="81163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“Quando  os  que  se  estão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unindo  com o mundo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contudo  reivindicando grande pureza, apelam por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união  com  os  que  sempre  foram  opositores  da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causa da verdade, deveríamos temê-los e evitá-los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tão  firmemente quanto o fez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Neemias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  Profetas e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Reis, pág. 660. 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 IASD participa do Conselho Mundial de Igrejas –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uma   organização  ecumênica  –  nos  EUA,  como membro   cooperador,   desde  a  década  de  1950.”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 L.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Andreasen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Carta nº 01.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2285992"/>
            <a:ext cx="106442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IDOLATRIA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142852"/>
            <a:ext cx="8116324" cy="49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“Não farás para ti imagens de esculturas,...” Êxodo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20:04. 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“Toda a forma imaginável de erro será aceita pelos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voluntariamente rejeitem a verdade...”  Grande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Conflito, pág. 385 (CD ROM).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Conferencia Geral de 2000 em Toronto, Canadá, um   dos   eventos   principais   foi  a  exibição  das esculturas.</a:t>
            </a:r>
          </a:p>
        </p:txBody>
      </p:sp>
      <p:pic>
        <p:nvPicPr>
          <p:cNvPr id="1026" name="Picture 2" descr="E:\abominação na IASD\victor_is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572000"/>
            <a:ext cx="3524250" cy="2286000"/>
          </a:xfrm>
          <a:prstGeom prst="rect">
            <a:avLst/>
          </a:prstGeom>
          <a:noFill/>
        </p:spPr>
      </p:pic>
      <p:pic>
        <p:nvPicPr>
          <p:cNvPr id="1027" name="Picture 3" descr="E:\abominação na IASD\imagem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857760"/>
            <a:ext cx="2133600" cy="159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2285992"/>
            <a:ext cx="106442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357166"/>
            <a:ext cx="81163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Igreja  Papal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nunca abandonará a sua pretensão à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infalibilidade.  ...   Os   homens   cerram  os  olhos  ao verdadeiro caráter do </a:t>
            </a:r>
            <a:r>
              <a:rPr lang="pt-B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romanismo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... O povo necessita ser  despertado  a  fim  de  resistir aos avanços desse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perigosíssimo  inimigo  da liberdade civil e religiosa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Grande Conflito, </a:t>
            </a:r>
            <a:r>
              <a:rPr lang="pt-B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págs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569-586.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IASD  assinou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contrato  de  amizade 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  a Igreja Católica  Apostólica Romana da Polônia em 2000, em Toronto, Canadá.  A IASD não considera mais  a Igreja Católica como sendo a Babilônia descrita na Bíblia.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2000240"/>
            <a:ext cx="10644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VENERAÇÃO</a:t>
            </a:r>
          </a:p>
          <a:p>
            <a:pPr algn="ctr"/>
            <a:r>
              <a:rPr lang="pt-BR" sz="96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DA CRUZ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142852"/>
            <a:ext cx="8116324" cy="695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“Assim   como   judeus   professam  reverenciar  a  lei,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Pretendem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romanistas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reverenciar a cruz.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Exaltam o  símbolo  dos  sofrimentos  de  Cristo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enquanto  no viver  negam  Aquele a quem ela representa.”  Grande Conflito, pág. 568 (CD ROM).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Tornou-se  moda  a  IASD exibir cruzes, no púlpito, na frente   das   igrejas,  etc.    Tiraram  os  três  anjos  da logomarca  da  IASD,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fazendo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cruz  a  imagem central da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  adventista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A  cruz  nunca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    maravilhosa,   mas   sim 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Aquele  que nela morreu para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salvar (Isa. 9:06).</a:t>
            </a:r>
          </a:p>
        </p:txBody>
      </p:sp>
      <p:pic>
        <p:nvPicPr>
          <p:cNvPr id="1026" name="Picture 2" descr="E:\sda-ljune23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5148" y="4643446"/>
            <a:ext cx="2228852" cy="2214554"/>
          </a:xfrm>
          <a:prstGeom prst="rect">
            <a:avLst/>
          </a:prstGeom>
          <a:noFill/>
        </p:spPr>
      </p:pic>
      <p:pic>
        <p:nvPicPr>
          <p:cNvPr id="5" name="Picture 4" descr="IASD Central de Campinas_SP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643446"/>
            <a:ext cx="1881206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Documents and Settings\Machado\Meus documentos\Minhas imagens\figuras e fotos para ilustrar estudo em PPT\ministério do pastor Raphael Perez\Okla%20Camp%20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“A fim de apresentá-la a si mesmo igreja gloriosa, </a:t>
            </a:r>
            <a:r>
              <a:rPr lang="pt-B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mácula, nem ruga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nem coisa semelhante, mas </a:t>
            </a:r>
            <a:r>
              <a:rPr lang="pt-B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santa e irrepreensível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.”  Efésios 5:27.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2285992"/>
            <a:ext cx="106442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144 MIL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142852"/>
            <a:ext cx="811632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“Os    santos 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vivos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  144.000 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  número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 são considerados  as  primícias  de Deus e do Cordeiro.”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Conflito dos Séculos, pág. 649.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IASD  declara hoje que esse número é simbólico, e representa  todos  quantos são do povo de Deus.  Em outras palavras, não há limite.  Um grande engano ser o  número  144  mil simbólico, pois haveria lugar para todos   serem   salvos,   assim   não   teríeis   que  vos preocupar, e não teríeis que vos preparar e não teríeis que   pôr   de   parte   os   vossos   pecados  e  serdes perfeitos,  apenas  aceitar  a  Jesus e ter fé somente e recebereis o selo de Deus para serdes salvos. </a:t>
            </a:r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1714488"/>
            <a:ext cx="106442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VOTOS</a:t>
            </a:r>
          </a:p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BATISMAIS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428604"/>
            <a:ext cx="81163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1967 até 1980, constava dos votos batismais: “Crê em Deus Pai, em Seu Filho Jesus Cristo e no Espírito Santo,...”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partir da década de 1980 começou a mudar os votos batismais.  Exemplo: Votos Batismais de 2002: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 Você  crê, ... que o Pai, o Filho e o Espírito Santo se constituem  em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um só Deus, denominado a Trindade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 Aceita a morte de Jesus...?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3- Aceita que a expiação do homem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foi consumada na cruz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...?</a:t>
            </a:r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785850" y="2500306"/>
            <a:ext cx="106442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642918"/>
            <a:ext cx="81163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Dirigida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Pai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em nome do Seu único Filho,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Cristo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com base em Mateus 6:06 e 09; João 14:13 e 23.</a:t>
            </a: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“... parece  lógico  que  o  povo  de  Deus possa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orar diretamente  ao Espírito Santo e adorá-Lo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... parece lógico    e    prático    dirigir   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petições    e   louvores apropriados    a    qualquer    componente    do   Trio celestial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,...”  Livro “A Trindade”, pág. 307 (CPB).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14338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-1357354" y="2500306"/>
            <a:ext cx="11215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DENOMINAÇÃO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142852"/>
            <a:ext cx="811632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“Nas  balanças  do santuário há de ser pesada a IASD.  Ela será julgada pelos privilégios e vantagens que tem gozado.       Se     sua     experiência     espiritual     não corresponde às vantagens que, a preço infinito, Cristo lhe concedeu; se as bênçãos que lhe foram conferidas não   a   habilitarem   para   fazer   a  obra  que  lhe  foi confiada,   sobre   ela  será  pronunciada  a  sentença: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‘Achada  em  falta.’  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  luz  que  lhe  foi  concedida, pelas   oportunidades   dadas,   será   ela    julgada. ...”  Eventos Finais, pág.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53.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HOJE</a:t>
            </a:r>
          </a:p>
          <a:p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“Os  pontos  de  vista  da  igreja  finalmente  mudaram  porque os adventistas chegaram a </a:t>
            </a: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compreensão diferente da evidência bíblica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  Livro “A Trindade”, pág. 221 (CPB).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00357" name="Picture 5" descr="Grupo%20na%20Piscina%20-%20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3600" dirty="0" smtClean="0">
                <a:solidFill>
                  <a:srgbClr val="FFFF00"/>
                </a:solidFill>
                <a:latin typeface="Arial Black" pitchFamily="34" charset="0"/>
              </a:rPr>
              <a:t>PARA ONDE VAMOS?</a:t>
            </a:r>
            <a:endParaRPr lang="pt-BR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79388" y="4652963"/>
            <a:ext cx="89646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Arial" charset="0"/>
              </a:rPr>
              <a:t>“Deus  possui  uma  igreja.   Não  é  uma  grande  catedral,  nem  uma igreja</a:t>
            </a:r>
          </a:p>
          <a:p>
            <a:r>
              <a:rPr lang="pt-BR" sz="2000">
                <a:solidFill>
                  <a:schemeClr val="bg1"/>
                </a:solidFill>
                <a:latin typeface="Arial" charset="0"/>
              </a:rPr>
              <a:t>oficialmente  estabelecida, nem as diversas denominações, mas sim </a:t>
            </a:r>
            <a:r>
              <a:rPr lang="pt-BR" sz="2000">
                <a:solidFill>
                  <a:srgbClr val="FFFF00"/>
                </a:solidFill>
                <a:latin typeface="Arial" charset="0"/>
              </a:rPr>
              <a:t>o povo</a:t>
            </a:r>
          </a:p>
          <a:p>
            <a:r>
              <a:rPr lang="pt-BR" sz="2000">
                <a:solidFill>
                  <a:srgbClr val="FFFF00"/>
                </a:solidFill>
                <a:latin typeface="Arial" charset="0"/>
              </a:rPr>
              <a:t>que ama a Deus e guarda seus mandamentos.</a:t>
            </a:r>
            <a:r>
              <a:rPr lang="pt-BR" sz="2000">
                <a:solidFill>
                  <a:schemeClr val="bg1"/>
                </a:solidFill>
                <a:latin typeface="Arial" charset="0"/>
              </a:rPr>
              <a:t>   Porque onde estão dois ou</a:t>
            </a:r>
          </a:p>
          <a:p>
            <a:r>
              <a:rPr lang="pt-BR" sz="2000">
                <a:solidFill>
                  <a:schemeClr val="bg1"/>
                </a:solidFill>
                <a:latin typeface="Arial" charset="0"/>
              </a:rPr>
              <a:t>três reunidos em meu nome, ali estou no meio deles. (Mateus 18:20). </a:t>
            </a:r>
            <a:r>
              <a:rPr lang="pt-BR" sz="2000">
                <a:solidFill>
                  <a:srgbClr val="FFFF00"/>
                </a:solidFill>
                <a:latin typeface="Arial" charset="0"/>
              </a:rPr>
              <a:t>Ainda</a:t>
            </a:r>
          </a:p>
          <a:p>
            <a:r>
              <a:rPr lang="pt-BR" sz="2000">
                <a:solidFill>
                  <a:srgbClr val="FFFF00"/>
                </a:solidFill>
                <a:latin typeface="Arial" charset="0"/>
              </a:rPr>
              <a:t>que  Cristo  esteja entre poucos humildes, esta é Sua igreja, pois somente a</a:t>
            </a:r>
          </a:p>
          <a:p>
            <a:r>
              <a:rPr lang="pt-BR" sz="2000">
                <a:solidFill>
                  <a:srgbClr val="FFFF00"/>
                </a:solidFill>
                <a:latin typeface="Arial" charset="0"/>
              </a:rPr>
              <a:t>presença  do  Alto  e  Sublime  que  habita  a eternidade pode constituir uma</a:t>
            </a:r>
          </a:p>
          <a:p>
            <a:r>
              <a:rPr lang="pt-BR" sz="2000">
                <a:solidFill>
                  <a:srgbClr val="FFFF00"/>
                </a:solidFill>
                <a:latin typeface="Arial" charset="0"/>
              </a:rPr>
              <a:t>Igreja</a:t>
            </a:r>
            <a:r>
              <a:rPr lang="pt-BR" sz="2000">
                <a:solidFill>
                  <a:schemeClr val="bg1"/>
                </a:solidFill>
                <a:latin typeface="Arial" charset="0"/>
              </a:rPr>
              <a:t>.”  EGW, Manuscript Releases, Vol. 17, págs. 81, 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-252413" y="188913"/>
            <a:ext cx="9736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600">
                <a:solidFill>
                  <a:srgbClr val="FF0000"/>
                </a:solidFill>
              </a:rPr>
              <a:t>VOCÊ QUER SABER SE A SUA IGREJA ESTA </a:t>
            </a:r>
          </a:p>
          <a:p>
            <a:pPr algn="ctr"/>
            <a:r>
              <a:rPr lang="pt-BR" sz="3600">
                <a:solidFill>
                  <a:srgbClr val="FF0000"/>
                </a:solidFill>
              </a:rPr>
              <a:t>NO ECUMENISMO?</a:t>
            </a:r>
          </a:p>
        </p:txBody>
      </p:sp>
      <p:pic>
        <p:nvPicPr>
          <p:cNvPr id="105480" name="Picture 8" descr="fe e liberdade2 f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773238"/>
            <a:ext cx="2667000" cy="3333750"/>
          </a:xfrm>
          <a:prstGeom prst="rect">
            <a:avLst/>
          </a:prstGeom>
          <a:noFill/>
        </p:spPr>
      </p:pic>
      <p:pic>
        <p:nvPicPr>
          <p:cNvPr id="105481" name="Picture 9" descr="digitalizar0002 ecumenismo - quer saber se a sua igreja esta no ecumenismo, peça já o seu dvd totalmente gra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773238"/>
            <a:ext cx="2962275" cy="3333750"/>
          </a:xfrm>
          <a:prstGeom prst="rect">
            <a:avLst/>
          </a:prstGeom>
          <a:noFill/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03213" y="5513388"/>
            <a:ext cx="867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</a:rPr>
              <a:t>Peça já os DVDs acima, que enviaremos pelo correio totalmente grátis.</a:t>
            </a:r>
          </a:p>
          <a:p>
            <a:r>
              <a:rPr lang="pt-BR" sz="2000">
                <a:solidFill>
                  <a:schemeClr val="bg1"/>
                </a:solidFill>
              </a:rPr>
              <a:t>Envie     o     seu     endereço    residencial    para    o    seguinte    E-mail:</a:t>
            </a:r>
          </a:p>
          <a:p>
            <a:r>
              <a:rPr lang="pt-BR" sz="2000">
                <a:solidFill>
                  <a:schemeClr val="bg1"/>
                </a:solidFill>
              </a:rPr>
              <a:t>                                      </a:t>
            </a:r>
            <a:r>
              <a:rPr lang="pt-BR" sz="2000">
                <a:solidFill>
                  <a:srgbClr val="FFFF00"/>
                </a:solidFill>
              </a:rPr>
              <a:t>arautosdaverdade@hotmail.com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7" descr="cordobaenero2004_12 leigos adventis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“O remanescente de Israel não cometerá iniqüidade, nem proferirá mentira, nem na sua boca se achará língua enganosa.” 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Sofonias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3:13.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4" name="Imagem 3" descr="NaturezaLuzEnca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 rot="10800000" flipV="1">
            <a:off x="500023" y="5258741"/>
            <a:ext cx="8215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“Olhai por vós mesmos, para que não percamos o que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emos ganho, antes recebamos o inteiro galardão.”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João v. 08.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Os Pioneiros Ant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-168275" y="255588"/>
            <a:ext cx="9123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000">
                <a:solidFill>
                  <a:schemeClr val="bg2"/>
                </a:solidFill>
                <a:latin typeface="Arial" charset="0"/>
              </a:rPr>
              <a:t>    </a:t>
            </a:r>
            <a:r>
              <a:rPr lang="pt-BR" sz="2000">
                <a:latin typeface="Arial" charset="0"/>
              </a:rPr>
              <a:t>Estudo formatado pelos Adventistas do 7º Dia Históricos de Florianópolis-SC</a:t>
            </a:r>
          </a:p>
          <a:p>
            <a:pPr algn="ctr"/>
            <a:r>
              <a:rPr lang="pt-BR" sz="2000">
                <a:latin typeface="Arial" charset="0"/>
              </a:rPr>
              <a:t>Contato: arautosdaverdade@hotmail.com</a:t>
            </a:r>
          </a:p>
          <a:p>
            <a:pPr algn="ctr"/>
            <a:endParaRPr lang="pt-BR" sz="2000">
              <a:latin typeface="Arial" charset="0"/>
            </a:endParaRPr>
          </a:p>
          <a:p>
            <a:pPr algn="ctr"/>
            <a:r>
              <a:rPr lang="pt-BR" sz="2000">
                <a:latin typeface="Arial" charset="0"/>
              </a:rPr>
              <a:t>Visite: </a:t>
            </a:r>
            <a:r>
              <a:rPr lang="pt-BR" sz="2000" b="1">
                <a:latin typeface="Arial" charset="0"/>
              </a:rPr>
              <a:t>WWW.ADVENTISTAS-HISTORICOS.COM</a:t>
            </a:r>
          </a:p>
        </p:txBody>
      </p:sp>
      <p:pic>
        <p:nvPicPr>
          <p:cNvPr id="110596" name="Picture 4" descr="tres_an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557338"/>
            <a:ext cx="24098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771527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“...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Nenhum alfinete deve ser removido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que o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Senhor estabeleceu... Nós encontraríamos segurança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menos do que o Senhor nos tem dado nesses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últimos cinqüenta anos?”  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Herald,</a:t>
            </a:r>
          </a:p>
          <a:p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5, 1905.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2714620"/>
            <a:ext cx="98584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DIVINDADE</a:t>
            </a:r>
            <a:endParaRPr lang="pt-BR" sz="110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500043"/>
            <a:ext cx="81163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 Deus,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pessoal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 Seu Filho Jesus Cristo.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Trindade: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“Há um só Deus: Pai, Filho e Espírito Santo,</a:t>
            </a:r>
          </a:p>
          <a:p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Uma unidade de três pessoas co-eternas...”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 descr="E:\9694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2714620"/>
            <a:ext cx="98584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TRINDADE</a:t>
            </a:r>
            <a:endParaRPr lang="pt-BR" sz="110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92138" y="500043"/>
            <a:ext cx="81163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ONTEM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 Pioneiros não criam em tal dogma, o principal de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Roma.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ADVENTISMO HOJE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Trindade: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“Há um só Deus: Pai, Filho e Espírito Santo,</a:t>
            </a:r>
          </a:p>
          <a:p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Uma unidade de três pessoas co-eternas...”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1799</Words>
  <Application>Microsoft Office PowerPoint</Application>
  <PresentationFormat>Apresentação na tela (4:3)</PresentationFormat>
  <Paragraphs>250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6</cp:revision>
  <dcterms:created xsi:type="dcterms:W3CDTF">2011-11-29T12:33:26Z</dcterms:created>
  <dcterms:modified xsi:type="dcterms:W3CDTF">2011-12-01T17:04:09Z</dcterms:modified>
</cp:coreProperties>
</file>